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4" r:id="rId9"/>
    <p:sldId id="262"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298BFB-2EBF-4376-9DC8-F7BE721630B4}" v="275" dt="2024-04-21T09:49:11.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765" autoAdjust="0"/>
  </p:normalViewPr>
  <p:slideViewPr>
    <p:cSldViewPr snapToGrid="0">
      <p:cViewPr varScale="1">
        <p:scale>
          <a:sx n="75" d="100"/>
          <a:sy n="75" d="100"/>
        </p:scale>
        <p:origin x="974"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CHARAN BANDI" userId="1e915d0e42da922d" providerId="LiveId" clId="{C8298BFB-2EBF-4376-9DC8-F7BE721630B4}"/>
    <pc:docChg chg="undo redo custSel addSld delSld modSld sldOrd addSection delSection modSection">
      <pc:chgData name="SAI CHARAN BANDI" userId="1e915d0e42da922d" providerId="LiveId" clId="{C8298BFB-2EBF-4376-9DC8-F7BE721630B4}" dt="2024-04-21T09:49:11.688" v="2025"/>
      <pc:docMkLst>
        <pc:docMk/>
      </pc:docMkLst>
      <pc:sldChg chg="addSp delSp modSp mod modTransition setBg">
        <pc:chgData name="SAI CHARAN BANDI" userId="1e915d0e42da922d" providerId="LiveId" clId="{C8298BFB-2EBF-4376-9DC8-F7BE721630B4}" dt="2024-04-21T09:49:02.592" v="2024" actId="1076"/>
        <pc:sldMkLst>
          <pc:docMk/>
          <pc:sldMk cId="3446477514" sldId="256"/>
        </pc:sldMkLst>
        <pc:spChg chg="mod">
          <ac:chgData name="SAI CHARAN BANDI" userId="1e915d0e42da922d" providerId="LiveId" clId="{C8298BFB-2EBF-4376-9DC8-F7BE721630B4}" dt="2024-04-09T09:00:12.362" v="2013" actId="207"/>
          <ac:spMkLst>
            <pc:docMk/>
            <pc:sldMk cId="3446477514" sldId="256"/>
            <ac:spMk id="13" creationId="{D68A6CB1-6C3F-F9E1-31FD-54D395DF6E26}"/>
          </ac:spMkLst>
        </pc:spChg>
        <pc:spChg chg="mod">
          <ac:chgData name="SAI CHARAN BANDI" userId="1e915d0e42da922d" providerId="LiveId" clId="{C8298BFB-2EBF-4376-9DC8-F7BE721630B4}" dt="2024-04-09T09:00:12.362" v="2013" actId="207"/>
          <ac:spMkLst>
            <pc:docMk/>
            <pc:sldMk cId="3446477514" sldId="256"/>
            <ac:spMk id="14" creationId="{F7F618F2-254A-72EB-18B7-74DFBCD2D4F0}"/>
          </ac:spMkLst>
        </pc:spChg>
        <pc:spChg chg="mod">
          <ac:chgData name="SAI CHARAN BANDI" userId="1e915d0e42da922d" providerId="LiveId" clId="{C8298BFB-2EBF-4376-9DC8-F7BE721630B4}" dt="2024-04-09T09:00:12.362" v="2013" actId="207"/>
          <ac:spMkLst>
            <pc:docMk/>
            <pc:sldMk cId="3446477514" sldId="256"/>
            <ac:spMk id="15" creationId="{B0B69E2B-42FF-E43C-16F0-8E87EDF38A14}"/>
          </ac:spMkLst>
        </pc:spChg>
        <pc:spChg chg="mod">
          <ac:chgData name="SAI CHARAN BANDI" userId="1e915d0e42da922d" providerId="LiveId" clId="{C8298BFB-2EBF-4376-9DC8-F7BE721630B4}" dt="2024-04-09T09:00:12.362" v="2013" actId="207"/>
          <ac:spMkLst>
            <pc:docMk/>
            <pc:sldMk cId="3446477514" sldId="256"/>
            <ac:spMk id="16" creationId="{9F5D2617-4E96-C7C1-5F2B-3A7246BA7918}"/>
          </ac:spMkLst>
        </pc:spChg>
        <pc:spChg chg="mod">
          <ac:chgData name="SAI CHARAN BANDI" userId="1e915d0e42da922d" providerId="LiveId" clId="{C8298BFB-2EBF-4376-9DC8-F7BE721630B4}" dt="2024-04-09T09:00:12.362" v="2013" actId="207"/>
          <ac:spMkLst>
            <pc:docMk/>
            <pc:sldMk cId="3446477514" sldId="256"/>
            <ac:spMk id="17" creationId="{B4CA0632-4CAF-866E-4885-23699B441868}"/>
          </ac:spMkLst>
        </pc:spChg>
        <pc:spChg chg="mod">
          <ac:chgData name="SAI CHARAN BANDI" userId="1e915d0e42da922d" providerId="LiveId" clId="{C8298BFB-2EBF-4376-9DC8-F7BE721630B4}" dt="2024-04-09T09:00:12.362" v="2013" actId="207"/>
          <ac:spMkLst>
            <pc:docMk/>
            <pc:sldMk cId="3446477514" sldId="256"/>
            <ac:spMk id="18" creationId="{4E809CFE-F92E-D095-6967-10DE97CE69B0}"/>
          </ac:spMkLst>
        </pc:spChg>
        <pc:picChg chg="add mod">
          <ac:chgData name="SAI CHARAN BANDI" userId="1e915d0e42da922d" providerId="LiveId" clId="{C8298BFB-2EBF-4376-9DC8-F7BE721630B4}" dt="2024-04-21T09:49:02.592" v="2024" actId="1076"/>
          <ac:picMkLst>
            <pc:docMk/>
            <pc:sldMk cId="3446477514" sldId="256"/>
            <ac:picMk id="2" creationId="{32B01727-80B8-EAE2-E308-3CB3D1EE8ED1}"/>
          </ac:picMkLst>
        </pc:picChg>
        <pc:picChg chg="add del mod">
          <ac:chgData name="SAI CHARAN BANDI" userId="1e915d0e42da922d" providerId="LiveId" clId="{C8298BFB-2EBF-4376-9DC8-F7BE721630B4}" dt="2024-03-31T08:57:31.859" v="808" actId="478"/>
          <ac:picMkLst>
            <pc:docMk/>
            <pc:sldMk cId="3446477514" sldId="256"/>
            <ac:picMk id="3" creationId="{8A2DA7B7-5A7D-6EBB-3774-02145A90BEA6}"/>
          </ac:picMkLst>
        </pc:picChg>
        <pc:picChg chg="del mod">
          <ac:chgData name="SAI CHARAN BANDI" userId="1e915d0e42da922d" providerId="LiveId" clId="{C8298BFB-2EBF-4376-9DC8-F7BE721630B4}" dt="2024-04-16T15:29:21.857" v="2018" actId="21"/>
          <ac:picMkLst>
            <pc:docMk/>
            <pc:sldMk cId="3446477514" sldId="256"/>
            <ac:picMk id="12" creationId="{EEFD4B87-32CE-346C-19FF-4E6123084944}"/>
          </ac:picMkLst>
        </pc:picChg>
      </pc:sldChg>
      <pc:sldChg chg="addSp delSp modSp mod modTransition">
        <pc:chgData name="SAI CHARAN BANDI" userId="1e915d0e42da922d" providerId="LiveId" clId="{C8298BFB-2EBF-4376-9DC8-F7BE721630B4}" dt="2024-04-21T09:49:11.688" v="2025"/>
        <pc:sldMkLst>
          <pc:docMk/>
          <pc:sldMk cId="1316343900" sldId="257"/>
        </pc:sldMkLst>
        <pc:picChg chg="add mod">
          <ac:chgData name="SAI CHARAN BANDI" userId="1e915d0e42da922d" providerId="LiveId" clId="{C8298BFB-2EBF-4376-9DC8-F7BE721630B4}" dt="2024-04-21T09:49:11.688" v="2025"/>
          <ac:picMkLst>
            <pc:docMk/>
            <pc:sldMk cId="1316343900" sldId="257"/>
            <ac:picMk id="3" creationId="{7ADCCFC0-2955-2474-B92F-7FF3AC83B93F}"/>
          </ac:picMkLst>
        </pc:picChg>
        <pc:picChg chg="del">
          <ac:chgData name="SAI CHARAN BANDI" userId="1e915d0e42da922d" providerId="LiveId" clId="{C8298BFB-2EBF-4376-9DC8-F7BE721630B4}" dt="2024-04-16T15:29:31.050" v="2019" actId="21"/>
          <ac:picMkLst>
            <pc:docMk/>
            <pc:sldMk cId="1316343900" sldId="257"/>
            <ac:picMk id="3" creationId="{BF3D5E27-E83E-9100-B835-335D2D158C74}"/>
          </ac:picMkLst>
        </pc:picChg>
      </pc:sldChg>
      <pc:sldChg chg="addSp delSp modSp mod modTransition">
        <pc:chgData name="SAI CHARAN BANDI" userId="1e915d0e42da922d" providerId="LiveId" clId="{C8298BFB-2EBF-4376-9DC8-F7BE721630B4}" dt="2024-04-21T09:48:45.533" v="2021"/>
        <pc:sldMkLst>
          <pc:docMk/>
          <pc:sldMk cId="978179545" sldId="258"/>
        </pc:sldMkLst>
        <pc:spChg chg="mod">
          <ac:chgData name="SAI CHARAN BANDI" userId="1e915d0e42da922d" providerId="LiveId" clId="{C8298BFB-2EBF-4376-9DC8-F7BE721630B4}" dt="2024-03-31T10:02:30.895" v="1888" actId="20577"/>
          <ac:spMkLst>
            <pc:docMk/>
            <pc:sldMk cId="978179545" sldId="258"/>
            <ac:spMk id="6" creationId="{E2F6587D-B8F2-83D6-5D9B-1C1E32911509}"/>
          </ac:spMkLst>
        </pc:spChg>
        <pc:picChg chg="add mod">
          <ac:chgData name="SAI CHARAN BANDI" userId="1e915d0e42da922d" providerId="LiveId" clId="{C8298BFB-2EBF-4376-9DC8-F7BE721630B4}" dt="2024-04-21T09:48:45.533" v="2021"/>
          <ac:picMkLst>
            <pc:docMk/>
            <pc:sldMk cId="978179545" sldId="258"/>
            <ac:picMk id="2" creationId="{209D4619-CF75-2907-5F55-54B79C17C118}"/>
          </ac:picMkLst>
        </pc:picChg>
        <pc:picChg chg="del">
          <ac:chgData name="SAI CHARAN BANDI" userId="1e915d0e42da922d" providerId="LiveId" clId="{C8298BFB-2EBF-4376-9DC8-F7BE721630B4}" dt="2024-04-16T15:29:36.480" v="2020" actId="21"/>
          <ac:picMkLst>
            <pc:docMk/>
            <pc:sldMk cId="978179545" sldId="258"/>
            <ac:picMk id="3" creationId="{BF3D5E27-E83E-9100-B835-335D2D158C74}"/>
          </ac:picMkLst>
        </pc:picChg>
      </pc:sldChg>
      <pc:sldChg chg="ord modTransition">
        <pc:chgData name="SAI CHARAN BANDI" userId="1e915d0e42da922d" providerId="LiveId" clId="{C8298BFB-2EBF-4376-9DC8-F7BE721630B4}" dt="2024-03-31T10:07:23.012" v="1974"/>
        <pc:sldMkLst>
          <pc:docMk/>
          <pc:sldMk cId="3790016610" sldId="259"/>
        </pc:sldMkLst>
      </pc:sldChg>
      <pc:sldChg chg="modTransition">
        <pc:chgData name="SAI CHARAN BANDI" userId="1e915d0e42da922d" providerId="LiveId" clId="{C8298BFB-2EBF-4376-9DC8-F7BE721630B4}" dt="2024-03-31T10:07:30.146" v="1975"/>
        <pc:sldMkLst>
          <pc:docMk/>
          <pc:sldMk cId="2566768356" sldId="260"/>
        </pc:sldMkLst>
      </pc:sldChg>
      <pc:sldChg chg="addSp delSp modSp mod modTransition">
        <pc:chgData name="SAI CHARAN BANDI" userId="1e915d0e42da922d" providerId="LiveId" clId="{C8298BFB-2EBF-4376-9DC8-F7BE721630B4}" dt="2024-03-31T10:07:37.511" v="1977"/>
        <pc:sldMkLst>
          <pc:docMk/>
          <pc:sldMk cId="3884532689" sldId="261"/>
        </pc:sldMkLst>
        <pc:spChg chg="add mod">
          <ac:chgData name="SAI CHARAN BANDI" userId="1e915d0e42da922d" providerId="LiveId" clId="{C8298BFB-2EBF-4376-9DC8-F7BE721630B4}" dt="2024-03-31T06:08:41.838" v="299" actId="20577"/>
          <ac:spMkLst>
            <pc:docMk/>
            <pc:sldMk cId="3884532689" sldId="261"/>
            <ac:spMk id="4" creationId="{5CA68FE2-7DFF-9858-D9EA-BE1115D8F228}"/>
          </ac:spMkLst>
        </pc:spChg>
        <pc:spChg chg="add del mod">
          <ac:chgData name="SAI CHARAN BANDI" userId="1e915d0e42da922d" providerId="LiveId" clId="{C8298BFB-2EBF-4376-9DC8-F7BE721630B4}" dt="2024-03-31T06:03:00.098" v="173"/>
          <ac:spMkLst>
            <pc:docMk/>
            <pc:sldMk cId="3884532689" sldId="261"/>
            <ac:spMk id="5" creationId="{099D404C-9188-E9A7-64FF-236865C168DD}"/>
          </ac:spMkLst>
        </pc:spChg>
        <pc:spChg chg="add mod">
          <ac:chgData name="SAI CHARAN BANDI" userId="1e915d0e42da922d" providerId="LiveId" clId="{C8298BFB-2EBF-4376-9DC8-F7BE721630B4}" dt="2024-03-31T06:08:39.071" v="297" actId="20577"/>
          <ac:spMkLst>
            <pc:docMk/>
            <pc:sldMk cId="3884532689" sldId="261"/>
            <ac:spMk id="7" creationId="{7606BBE6-4464-EF21-2B66-D1669563A264}"/>
          </ac:spMkLst>
        </pc:spChg>
        <pc:picChg chg="add del mod">
          <ac:chgData name="SAI CHARAN BANDI" userId="1e915d0e42da922d" providerId="LiveId" clId="{C8298BFB-2EBF-4376-9DC8-F7BE721630B4}" dt="2024-03-31T06:13:40.677" v="327" actId="478"/>
          <ac:picMkLst>
            <pc:docMk/>
            <pc:sldMk cId="3884532689" sldId="261"/>
            <ac:picMk id="2" creationId="{E676ADEC-643D-4A98-E558-8095FFBF869B}"/>
          </ac:picMkLst>
        </pc:picChg>
        <pc:picChg chg="add mod">
          <ac:chgData name="SAI CHARAN BANDI" userId="1e915d0e42da922d" providerId="LiveId" clId="{C8298BFB-2EBF-4376-9DC8-F7BE721630B4}" dt="2024-03-31T06:14:01.957" v="335" actId="1076"/>
          <ac:picMkLst>
            <pc:docMk/>
            <pc:sldMk cId="3884532689" sldId="261"/>
            <ac:picMk id="8" creationId="{30F0DF34-1544-1995-89E9-1F0FD0A7ACB9}"/>
          </ac:picMkLst>
        </pc:picChg>
      </pc:sldChg>
      <pc:sldChg chg="addSp delSp modSp mod modTransition">
        <pc:chgData name="SAI CHARAN BANDI" userId="1e915d0e42da922d" providerId="LiveId" clId="{C8298BFB-2EBF-4376-9DC8-F7BE721630B4}" dt="2024-03-31T10:14:43.684" v="1998"/>
        <pc:sldMkLst>
          <pc:docMk/>
          <pc:sldMk cId="1465162260" sldId="262"/>
        </pc:sldMkLst>
        <pc:spChg chg="add mod">
          <ac:chgData name="SAI CHARAN BANDI" userId="1e915d0e42da922d" providerId="LiveId" clId="{C8298BFB-2EBF-4376-9DC8-F7BE721630B4}" dt="2024-03-31T06:24:32.424" v="592" actId="1076"/>
          <ac:spMkLst>
            <pc:docMk/>
            <pc:sldMk cId="1465162260" sldId="262"/>
            <ac:spMk id="2" creationId="{720C992C-C9E9-AF15-5880-8A1E115744FE}"/>
          </ac:spMkLst>
        </pc:spChg>
        <pc:spChg chg="add mod">
          <ac:chgData name="SAI CHARAN BANDI" userId="1e915d0e42da922d" providerId="LiveId" clId="{C8298BFB-2EBF-4376-9DC8-F7BE721630B4}" dt="2024-03-31T06:24:32.424" v="592" actId="1076"/>
          <ac:spMkLst>
            <pc:docMk/>
            <pc:sldMk cId="1465162260" sldId="262"/>
            <ac:spMk id="4" creationId="{607A392E-072A-9BD1-241A-EB62D31431B6}"/>
          </ac:spMkLst>
        </pc:spChg>
        <pc:spChg chg="add mod">
          <ac:chgData name="SAI CHARAN BANDI" userId="1e915d0e42da922d" providerId="LiveId" clId="{C8298BFB-2EBF-4376-9DC8-F7BE721630B4}" dt="2024-03-31T06:24:44.104" v="594" actId="1076"/>
          <ac:spMkLst>
            <pc:docMk/>
            <pc:sldMk cId="1465162260" sldId="262"/>
            <ac:spMk id="5" creationId="{83882D61-903F-14CD-560B-787E0A5FA736}"/>
          </ac:spMkLst>
        </pc:spChg>
        <pc:spChg chg="add mod">
          <ac:chgData name="SAI CHARAN BANDI" userId="1e915d0e42da922d" providerId="LiveId" clId="{C8298BFB-2EBF-4376-9DC8-F7BE721630B4}" dt="2024-03-31T06:24:39.615" v="593" actId="1076"/>
          <ac:spMkLst>
            <pc:docMk/>
            <pc:sldMk cId="1465162260" sldId="262"/>
            <ac:spMk id="7" creationId="{82ACE508-980A-D037-278D-B1687D3C8A56}"/>
          </ac:spMkLst>
        </pc:spChg>
        <pc:spChg chg="add del mod">
          <ac:chgData name="SAI CHARAN BANDI" userId="1e915d0e42da922d" providerId="LiveId" clId="{C8298BFB-2EBF-4376-9DC8-F7BE721630B4}" dt="2024-03-31T06:24:10.939" v="587" actId="478"/>
          <ac:spMkLst>
            <pc:docMk/>
            <pc:sldMk cId="1465162260" sldId="262"/>
            <ac:spMk id="8" creationId="{8C5BEADE-3663-EEAE-B6E7-BC5BFD1CF415}"/>
          </ac:spMkLst>
        </pc:spChg>
        <pc:picChg chg="mod">
          <ac:chgData name="SAI CHARAN BANDI" userId="1e915d0e42da922d" providerId="LiveId" clId="{C8298BFB-2EBF-4376-9DC8-F7BE721630B4}" dt="2024-03-31T06:24:32.424" v="592" actId="1076"/>
          <ac:picMkLst>
            <pc:docMk/>
            <pc:sldMk cId="1465162260" sldId="262"/>
            <ac:picMk id="3" creationId="{BF3D5E27-E83E-9100-B835-335D2D158C74}"/>
          </ac:picMkLst>
        </pc:picChg>
        <pc:picChg chg="add del mod">
          <ac:chgData name="SAI CHARAN BANDI" userId="1e915d0e42da922d" providerId="LiveId" clId="{C8298BFB-2EBF-4376-9DC8-F7BE721630B4}" dt="2024-03-31T06:26:46.053" v="604" actId="478"/>
          <ac:picMkLst>
            <pc:docMk/>
            <pc:sldMk cId="1465162260" sldId="262"/>
            <ac:picMk id="10" creationId="{5F169ABC-5CD3-433E-728E-1E8616F5983B}"/>
          </ac:picMkLst>
        </pc:picChg>
        <pc:picChg chg="add del mod">
          <ac:chgData name="SAI CHARAN BANDI" userId="1e915d0e42da922d" providerId="LiveId" clId="{C8298BFB-2EBF-4376-9DC8-F7BE721630B4}" dt="2024-03-31T06:25:53.699" v="598" actId="478"/>
          <ac:picMkLst>
            <pc:docMk/>
            <pc:sldMk cId="1465162260" sldId="262"/>
            <ac:picMk id="5122" creationId="{CE803527-3FB9-9B20-7A03-67B020B9B2B9}"/>
          </ac:picMkLst>
        </pc:picChg>
        <pc:picChg chg="add del">
          <ac:chgData name="SAI CHARAN BANDI" userId="1e915d0e42da922d" providerId="LiveId" clId="{C8298BFB-2EBF-4376-9DC8-F7BE721630B4}" dt="2024-03-31T06:25:55.760" v="600" actId="478"/>
          <ac:picMkLst>
            <pc:docMk/>
            <pc:sldMk cId="1465162260" sldId="262"/>
            <ac:picMk id="5124" creationId="{6AB87EBC-C14B-5D5F-ABA7-A6DFB269C4B4}"/>
          </ac:picMkLst>
        </pc:picChg>
        <pc:picChg chg="add del">
          <ac:chgData name="SAI CHARAN BANDI" userId="1e915d0e42da922d" providerId="LiveId" clId="{C8298BFB-2EBF-4376-9DC8-F7BE721630B4}" dt="2024-03-31T06:26:04.643" v="602" actId="478"/>
          <ac:picMkLst>
            <pc:docMk/>
            <pc:sldMk cId="1465162260" sldId="262"/>
            <ac:picMk id="5126" creationId="{2B41D8B8-11C1-9F48-8C8F-85A626E5B4A8}"/>
          </ac:picMkLst>
        </pc:picChg>
        <pc:picChg chg="add del">
          <ac:chgData name="SAI CHARAN BANDI" userId="1e915d0e42da922d" providerId="LiveId" clId="{C8298BFB-2EBF-4376-9DC8-F7BE721630B4}" dt="2024-03-31T06:27:00.415" v="606" actId="478"/>
          <ac:picMkLst>
            <pc:docMk/>
            <pc:sldMk cId="1465162260" sldId="262"/>
            <ac:picMk id="5128" creationId="{A820C150-B213-A1E7-3E39-D7D78991A3EB}"/>
          </ac:picMkLst>
        </pc:picChg>
        <pc:picChg chg="add del mod">
          <ac:chgData name="SAI CHARAN BANDI" userId="1e915d0e42da922d" providerId="LiveId" clId="{C8298BFB-2EBF-4376-9DC8-F7BE721630B4}" dt="2024-03-31T06:29:13.599" v="619" actId="478"/>
          <ac:picMkLst>
            <pc:docMk/>
            <pc:sldMk cId="1465162260" sldId="262"/>
            <ac:picMk id="5130" creationId="{4732D019-E45E-B130-35CA-AA9D101DB174}"/>
          </ac:picMkLst>
        </pc:picChg>
        <pc:picChg chg="add mod">
          <ac:chgData name="SAI CHARAN BANDI" userId="1e915d0e42da922d" providerId="LiveId" clId="{C8298BFB-2EBF-4376-9DC8-F7BE721630B4}" dt="2024-03-31T06:28:23.232" v="618" actId="1076"/>
          <ac:picMkLst>
            <pc:docMk/>
            <pc:sldMk cId="1465162260" sldId="262"/>
            <ac:picMk id="5132" creationId="{706F2089-BC72-FDC8-1351-B441BBA4211F}"/>
          </ac:picMkLst>
        </pc:picChg>
        <pc:picChg chg="add del">
          <ac:chgData name="SAI CHARAN BANDI" userId="1e915d0e42da922d" providerId="LiveId" clId="{C8298BFB-2EBF-4376-9DC8-F7BE721630B4}" dt="2024-03-31T06:29:15.767" v="621" actId="478"/>
          <ac:picMkLst>
            <pc:docMk/>
            <pc:sldMk cId="1465162260" sldId="262"/>
            <ac:picMk id="5134" creationId="{3CD77450-50EE-64C8-204D-C4B08B7B93AF}"/>
          </ac:picMkLst>
        </pc:picChg>
        <pc:picChg chg="add del">
          <ac:chgData name="SAI CHARAN BANDI" userId="1e915d0e42da922d" providerId="LiveId" clId="{C8298BFB-2EBF-4376-9DC8-F7BE721630B4}" dt="2024-03-31T06:29:20.912" v="623" actId="478"/>
          <ac:picMkLst>
            <pc:docMk/>
            <pc:sldMk cId="1465162260" sldId="262"/>
            <ac:picMk id="5136" creationId="{43F7CCB7-38FA-66DF-B181-573A3C54DE41}"/>
          </ac:picMkLst>
        </pc:picChg>
        <pc:picChg chg="add mod">
          <ac:chgData name="SAI CHARAN BANDI" userId="1e915d0e42da922d" providerId="LiveId" clId="{C8298BFB-2EBF-4376-9DC8-F7BE721630B4}" dt="2024-03-31T06:30:22.108" v="636" actId="1076"/>
          <ac:picMkLst>
            <pc:docMk/>
            <pc:sldMk cId="1465162260" sldId="262"/>
            <ac:picMk id="5138" creationId="{55DA47F7-0373-0ABE-2FA8-32F164740C6A}"/>
          </ac:picMkLst>
        </pc:picChg>
      </pc:sldChg>
      <pc:sldChg chg="addSp delSp modSp mod modTransition">
        <pc:chgData name="SAI CHARAN BANDI" userId="1e915d0e42da922d" providerId="LiveId" clId="{C8298BFB-2EBF-4376-9DC8-F7BE721630B4}" dt="2024-03-31T10:10:08.950" v="1993"/>
        <pc:sldMkLst>
          <pc:docMk/>
          <pc:sldMk cId="1459695323" sldId="263"/>
        </pc:sldMkLst>
        <pc:spChg chg="add mod">
          <ac:chgData name="SAI CHARAN BANDI" userId="1e915d0e42da922d" providerId="LiveId" clId="{C8298BFB-2EBF-4376-9DC8-F7BE721630B4}" dt="2024-03-31T05:52:44.737" v="42" actId="1076"/>
          <ac:spMkLst>
            <pc:docMk/>
            <pc:sldMk cId="1459695323" sldId="263"/>
            <ac:spMk id="2" creationId="{5A2E80DA-F69C-9BC8-9834-13F94F8A331C}"/>
          </ac:spMkLst>
        </pc:spChg>
        <pc:spChg chg="add mod">
          <ac:chgData name="SAI CHARAN BANDI" userId="1e915d0e42da922d" providerId="LiveId" clId="{C8298BFB-2EBF-4376-9DC8-F7BE721630B4}" dt="2024-03-31T06:16:58.081" v="491" actId="20577"/>
          <ac:spMkLst>
            <pc:docMk/>
            <pc:sldMk cId="1459695323" sldId="263"/>
            <ac:spMk id="4" creationId="{61DE9001-5C68-DB57-7A95-31314C567B14}"/>
          </ac:spMkLst>
        </pc:spChg>
        <pc:picChg chg="add mod">
          <ac:chgData name="SAI CHARAN BANDI" userId="1e915d0e42da922d" providerId="LiveId" clId="{C8298BFB-2EBF-4376-9DC8-F7BE721630B4}" dt="2024-03-31T06:00:43.392" v="109" actId="1076"/>
          <ac:picMkLst>
            <pc:docMk/>
            <pc:sldMk cId="1459695323" sldId="263"/>
            <ac:picMk id="5" creationId="{400CD15F-F11B-DAB2-4FAC-8EF1DE9DE6E3}"/>
          </ac:picMkLst>
        </pc:picChg>
        <pc:picChg chg="add del mod">
          <ac:chgData name="SAI CHARAN BANDI" userId="1e915d0e42da922d" providerId="LiveId" clId="{C8298BFB-2EBF-4376-9DC8-F7BE721630B4}" dt="2024-03-31T05:58:14.112" v="94" actId="478"/>
          <ac:picMkLst>
            <pc:docMk/>
            <pc:sldMk cId="1459695323" sldId="263"/>
            <ac:picMk id="1026" creationId="{C9B8DD71-F942-82DD-340D-AF012ED5E293}"/>
          </ac:picMkLst>
        </pc:picChg>
        <pc:picChg chg="add del mod">
          <ac:chgData name="SAI CHARAN BANDI" userId="1e915d0e42da922d" providerId="LiveId" clId="{C8298BFB-2EBF-4376-9DC8-F7BE721630B4}" dt="2024-03-31T06:00:00.882" v="101" actId="478"/>
          <ac:picMkLst>
            <pc:docMk/>
            <pc:sldMk cId="1459695323" sldId="263"/>
            <ac:picMk id="1028" creationId="{B06D77A8-6169-7808-1C14-3CF9ED0A3961}"/>
          </ac:picMkLst>
        </pc:picChg>
      </pc:sldChg>
      <pc:sldChg chg="addSp delSp modSp mod ord modTransition">
        <pc:chgData name="SAI CHARAN BANDI" userId="1e915d0e42da922d" providerId="LiveId" clId="{C8298BFB-2EBF-4376-9DC8-F7BE721630B4}" dt="2024-04-02T06:25:28.375" v="2005" actId="2710"/>
        <pc:sldMkLst>
          <pc:docMk/>
          <pc:sldMk cId="626550554" sldId="264"/>
        </pc:sldMkLst>
        <pc:spChg chg="add mod">
          <ac:chgData name="SAI CHARAN BANDI" userId="1e915d0e42da922d" providerId="LiveId" clId="{C8298BFB-2EBF-4376-9DC8-F7BE721630B4}" dt="2024-03-31T06:10:53.552" v="312" actId="113"/>
          <ac:spMkLst>
            <pc:docMk/>
            <pc:sldMk cId="626550554" sldId="264"/>
            <ac:spMk id="2" creationId="{5EA7EB75-4B87-216C-233D-EA40FC4BA27E}"/>
          </ac:spMkLst>
        </pc:spChg>
        <pc:spChg chg="del mod">
          <ac:chgData name="SAI CHARAN BANDI" userId="1e915d0e42da922d" providerId="LiveId" clId="{C8298BFB-2EBF-4376-9DC8-F7BE721630B4}" dt="2024-03-31T06:01:03.802" v="113"/>
          <ac:spMkLst>
            <pc:docMk/>
            <pc:sldMk cId="626550554" sldId="264"/>
            <ac:spMk id="4" creationId="{F26B3CCD-D4BD-ACDC-AFBC-7D2BFF6C07D3}"/>
          </ac:spMkLst>
        </pc:spChg>
        <pc:spChg chg="add mod">
          <ac:chgData name="SAI CHARAN BANDI" userId="1e915d0e42da922d" providerId="LiveId" clId="{C8298BFB-2EBF-4376-9DC8-F7BE721630B4}" dt="2024-04-02T06:25:28.375" v="2005" actId="2710"/>
          <ac:spMkLst>
            <pc:docMk/>
            <pc:sldMk cId="626550554" sldId="264"/>
            <ac:spMk id="6" creationId="{7AC85C86-E480-40D1-9007-F0579BC83087}"/>
          </ac:spMkLst>
        </pc:spChg>
        <pc:picChg chg="del">
          <ac:chgData name="SAI CHARAN BANDI" userId="1e915d0e42da922d" providerId="LiveId" clId="{C8298BFB-2EBF-4376-9DC8-F7BE721630B4}" dt="2024-03-31T06:00:58.038" v="110" actId="478"/>
          <ac:picMkLst>
            <pc:docMk/>
            <pc:sldMk cId="626550554" sldId="264"/>
            <ac:picMk id="5" creationId="{11D7B5A4-B609-B230-28F9-42B59379A927}"/>
          </ac:picMkLst>
        </pc:picChg>
        <pc:picChg chg="add del mod">
          <ac:chgData name="SAI CHARAN BANDI" userId="1e915d0e42da922d" providerId="LiveId" clId="{C8298BFB-2EBF-4376-9DC8-F7BE721630B4}" dt="2024-03-31T06:10:29.678" v="304" actId="478"/>
          <ac:picMkLst>
            <pc:docMk/>
            <pc:sldMk cId="626550554" sldId="264"/>
            <ac:picMk id="2050" creationId="{A98E4F1B-5603-6051-A235-136276001946}"/>
          </ac:picMkLst>
        </pc:picChg>
        <pc:picChg chg="add mod">
          <ac:chgData name="SAI CHARAN BANDI" userId="1e915d0e42da922d" providerId="LiveId" clId="{C8298BFB-2EBF-4376-9DC8-F7BE721630B4}" dt="2024-03-31T06:10:45.114" v="311" actId="1076"/>
          <ac:picMkLst>
            <pc:docMk/>
            <pc:sldMk cId="626550554" sldId="264"/>
            <ac:picMk id="2052" creationId="{3D61E559-4A31-3B82-EA5F-0759DCF5F494}"/>
          </ac:picMkLst>
        </pc:picChg>
      </pc:sldChg>
      <pc:sldChg chg="addSp delSp modSp add mod modTransition">
        <pc:chgData name="SAI CHARAN BANDI" userId="1e915d0e42da922d" providerId="LiveId" clId="{C8298BFB-2EBF-4376-9DC8-F7BE721630B4}" dt="2024-04-02T06:25:58.216" v="2007" actId="20577"/>
        <pc:sldMkLst>
          <pc:docMk/>
          <pc:sldMk cId="2172525444" sldId="265"/>
        </pc:sldMkLst>
        <pc:spChg chg="add">
          <ac:chgData name="SAI CHARAN BANDI" userId="1e915d0e42da922d" providerId="LiveId" clId="{C8298BFB-2EBF-4376-9DC8-F7BE721630B4}" dt="2024-03-31T06:22:43.550" v="571"/>
          <ac:spMkLst>
            <pc:docMk/>
            <pc:sldMk cId="2172525444" sldId="265"/>
            <ac:spMk id="2" creationId="{D4DA437E-F17C-D837-F931-F00DD33DE133}"/>
          </ac:spMkLst>
        </pc:spChg>
        <pc:spChg chg="add">
          <ac:chgData name="SAI CHARAN BANDI" userId="1e915d0e42da922d" providerId="LiveId" clId="{C8298BFB-2EBF-4376-9DC8-F7BE721630B4}" dt="2024-03-31T06:22:43.550" v="571"/>
          <ac:spMkLst>
            <pc:docMk/>
            <pc:sldMk cId="2172525444" sldId="265"/>
            <ac:spMk id="4" creationId="{48DC6D3F-0566-B549-41BC-7D56DDD8E8BB}"/>
          </ac:spMkLst>
        </pc:spChg>
        <pc:spChg chg="add mod">
          <ac:chgData name="SAI CHARAN BANDI" userId="1e915d0e42da922d" providerId="LiveId" clId="{C8298BFB-2EBF-4376-9DC8-F7BE721630B4}" dt="2024-03-31T06:23:15.410" v="576" actId="1076"/>
          <ac:spMkLst>
            <pc:docMk/>
            <pc:sldMk cId="2172525444" sldId="265"/>
            <ac:spMk id="5" creationId="{1E96522C-E84C-8E5A-0C9F-5E4007191625}"/>
          </ac:spMkLst>
        </pc:spChg>
        <pc:spChg chg="add del">
          <ac:chgData name="SAI CHARAN BANDI" userId="1e915d0e42da922d" providerId="LiveId" clId="{C8298BFB-2EBF-4376-9DC8-F7BE721630B4}" dt="2024-03-31T06:23:38.530" v="578" actId="22"/>
          <ac:spMkLst>
            <pc:docMk/>
            <pc:sldMk cId="2172525444" sldId="265"/>
            <ac:spMk id="7" creationId="{6ED01A08-536F-0829-80E2-2ABADAECBD5D}"/>
          </ac:spMkLst>
        </pc:spChg>
        <pc:spChg chg="add del">
          <ac:chgData name="SAI CHARAN BANDI" userId="1e915d0e42da922d" providerId="LiveId" clId="{C8298BFB-2EBF-4376-9DC8-F7BE721630B4}" dt="2024-03-31T06:23:51.771" v="580" actId="22"/>
          <ac:spMkLst>
            <pc:docMk/>
            <pc:sldMk cId="2172525444" sldId="265"/>
            <ac:spMk id="9" creationId="{8B17DBE8-DA10-2C18-6079-D260EA0A813D}"/>
          </ac:spMkLst>
        </pc:spChg>
        <pc:spChg chg="add mod">
          <ac:chgData name="SAI CHARAN BANDI" userId="1e915d0e42da922d" providerId="LiveId" clId="{C8298BFB-2EBF-4376-9DC8-F7BE721630B4}" dt="2024-03-31T06:42:12.246" v="719"/>
          <ac:spMkLst>
            <pc:docMk/>
            <pc:sldMk cId="2172525444" sldId="265"/>
            <ac:spMk id="11" creationId="{94F50E86-3946-2A57-9F88-855A514CF7D5}"/>
          </ac:spMkLst>
        </pc:spChg>
        <pc:spChg chg="add mod">
          <ac:chgData name="SAI CHARAN BANDI" userId="1e915d0e42da922d" providerId="LiveId" clId="{C8298BFB-2EBF-4376-9DC8-F7BE721630B4}" dt="2024-03-31T06:24:19.508" v="589" actId="1076"/>
          <ac:spMkLst>
            <pc:docMk/>
            <pc:sldMk cId="2172525444" sldId="265"/>
            <ac:spMk id="13" creationId="{CE5609C0-690A-EAB8-B105-735B1E98A3A7}"/>
          </ac:spMkLst>
        </pc:spChg>
        <pc:spChg chg="add mod">
          <ac:chgData name="SAI CHARAN BANDI" userId="1e915d0e42da922d" providerId="LiveId" clId="{C8298BFB-2EBF-4376-9DC8-F7BE721630B4}" dt="2024-03-31T06:40:05.899" v="707" actId="1076"/>
          <ac:spMkLst>
            <pc:docMk/>
            <pc:sldMk cId="2172525444" sldId="265"/>
            <ac:spMk id="14" creationId="{3D077E8A-22EA-E076-4AF8-929D5B80911A}"/>
          </ac:spMkLst>
        </pc:spChg>
        <pc:spChg chg="add mod">
          <ac:chgData name="SAI CHARAN BANDI" userId="1e915d0e42da922d" providerId="LiveId" clId="{C8298BFB-2EBF-4376-9DC8-F7BE721630B4}" dt="2024-04-02T06:25:58.216" v="2007" actId="20577"/>
          <ac:spMkLst>
            <pc:docMk/>
            <pc:sldMk cId="2172525444" sldId="265"/>
            <ac:spMk id="17" creationId="{F50793BE-398A-9610-AA8C-FB0E7F7DC36E}"/>
          </ac:spMkLst>
        </pc:spChg>
        <pc:spChg chg="add del mod">
          <ac:chgData name="SAI CHARAN BANDI" userId="1e915d0e42da922d" providerId="LiveId" clId="{C8298BFB-2EBF-4376-9DC8-F7BE721630B4}" dt="2024-03-31T06:42:14.369" v="721"/>
          <ac:spMkLst>
            <pc:docMk/>
            <pc:sldMk cId="2172525444" sldId="265"/>
            <ac:spMk id="19" creationId="{E4696F77-7BC2-C28D-95CE-91CC20F59688}"/>
          </ac:spMkLst>
        </pc:spChg>
        <pc:picChg chg="add mod">
          <ac:chgData name="SAI CHARAN BANDI" userId="1e915d0e42da922d" providerId="LiveId" clId="{C8298BFB-2EBF-4376-9DC8-F7BE721630B4}" dt="2024-03-31T06:39:41.116" v="701" actId="1076"/>
          <ac:picMkLst>
            <pc:docMk/>
            <pc:sldMk cId="2172525444" sldId="265"/>
            <ac:picMk id="15" creationId="{14E15C64-8787-C42B-55E2-BC8C50BCCD3F}"/>
          </ac:picMkLst>
        </pc:picChg>
        <pc:picChg chg="add del mod">
          <ac:chgData name="SAI CHARAN BANDI" userId="1e915d0e42da922d" providerId="LiveId" clId="{C8298BFB-2EBF-4376-9DC8-F7BE721630B4}" dt="2024-03-31T06:23:15.410" v="576" actId="1076"/>
          <ac:picMkLst>
            <pc:docMk/>
            <pc:sldMk cId="2172525444" sldId="265"/>
            <ac:picMk id="4100" creationId="{AAD01DF7-0202-922C-3B43-BF10CDFEDE8B}"/>
          </ac:picMkLst>
        </pc:picChg>
        <pc:picChg chg="add mod">
          <ac:chgData name="SAI CHARAN BANDI" userId="1e915d0e42da922d" providerId="LiveId" clId="{C8298BFB-2EBF-4376-9DC8-F7BE721630B4}" dt="2024-03-31T06:32:30.550" v="650" actId="14100"/>
          <ac:picMkLst>
            <pc:docMk/>
            <pc:sldMk cId="2172525444" sldId="265"/>
            <ac:picMk id="4102" creationId="{512F1537-4B8A-A0B0-21C9-A2D88240DD5A}"/>
          </ac:picMkLst>
        </pc:picChg>
        <pc:picChg chg="add mod">
          <ac:chgData name="SAI CHARAN BANDI" userId="1e915d0e42da922d" providerId="LiveId" clId="{C8298BFB-2EBF-4376-9DC8-F7BE721630B4}" dt="2024-03-31T06:40:22.325" v="711" actId="1076"/>
          <ac:picMkLst>
            <pc:docMk/>
            <pc:sldMk cId="2172525444" sldId="265"/>
            <ac:picMk id="4104" creationId="{785E985C-F24C-23F9-9AE3-A66FFE36A4C7}"/>
          </ac:picMkLst>
        </pc:picChg>
        <pc:picChg chg="add del mod">
          <ac:chgData name="SAI CHARAN BANDI" userId="1e915d0e42da922d" providerId="LiveId" clId="{C8298BFB-2EBF-4376-9DC8-F7BE721630B4}" dt="2024-03-31T06:35:15.057" v="685" actId="478"/>
          <ac:picMkLst>
            <pc:docMk/>
            <pc:sldMk cId="2172525444" sldId="265"/>
            <ac:picMk id="4106" creationId="{4D5BBECD-BF16-08B3-AD94-D09DE02D36CD}"/>
          </ac:picMkLst>
        </pc:picChg>
        <pc:picChg chg="add">
          <ac:chgData name="SAI CHARAN BANDI" userId="1e915d0e42da922d" providerId="LiveId" clId="{C8298BFB-2EBF-4376-9DC8-F7BE721630B4}" dt="2024-03-31T06:38:02.394" v="686"/>
          <ac:picMkLst>
            <pc:docMk/>
            <pc:sldMk cId="2172525444" sldId="265"/>
            <ac:picMk id="4108" creationId="{A5AF1A0D-3D1E-8405-4B3A-85154785B04E}"/>
          </ac:picMkLst>
        </pc:picChg>
      </pc:sldChg>
      <pc:sldChg chg="addSp delSp modSp add mod modTransition">
        <pc:chgData name="SAI CHARAN BANDI" userId="1e915d0e42da922d" providerId="LiveId" clId="{C8298BFB-2EBF-4376-9DC8-F7BE721630B4}" dt="2024-03-31T10:08:08.502" v="1981"/>
        <pc:sldMkLst>
          <pc:docMk/>
          <pc:sldMk cId="1536986856" sldId="266"/>
        </pc:sldMkLst>
        <pc:spChg chg="add del mod">
          <ac:chgData name="SAI CHARAN BANDI" userId="1e915d0e42da922d" providerId="LiveId" clId="{C8298BFB-2EBF-4376-9DC8-F7BE721630B4}" dt="2024-03-31T06:42:38.771" v="724"/>
          <ac:spMkLst>
            <pc:docMk/>
            <pc:sldMk cId="1536986856" sldId="266"/>
            <ac:spMk id="2" creationId="{64267453-4B9E-D618-01B8-EAB3C6CBB05B}"/>
          </ac:spMkLst>
        </pc:spChg>
        <pc:spChg chg="add mod">
          <ac:chgData name="SAI CHARAN BANDI" userId="1e915d0e42da922d" providerId="LiveId" clId="{C8298BFB-2EBF-4376-9DC8-F7BE721630B4}" dt="2024-03-31T06:43:46.903" v="762" actId="1076"/>
          <ac:spMkLst>
            <pc:docMk/>
            <pc:sldMk cId="1536986856" sldId="266"/>
            <ac:spMk id="4" creationId="{74FE8CEE-AF08-A8BA-6F77-A67D41208CAE}"/>
          </ac:spMkLst>
        </pc:spChg>
        <pc:spChg chg="add mod">
          <ac:chgData name="SAI CHARAN BANDI" userId="1e915d0e42da922d" providerId="LiveId" clId="{C8298BFB-2EBF-4376-9DC8-F7BE721630B4}" dt="2024-03-31T06:44:39.052" v="770" actId="2710"/>
          <ac:spMkLst>
            <pc:docMk/>
            <pc:sldMk cId="1536986856" sldId="266"/>
            <ac:spMk id="6" creationId="{8475611A-1BDF-DDAD-E88E-EFF59B8CACAA}"/>
          </ac:spMkLst>
        </pc:spChg>
        <pc:spChg chg="add">
          <ac:chgData name="SAI CHARAN BANDI" userId="1e915d0e42da922d" providerId="LiveId" clId="{C8298BFB-2EBF-4376-9DC8-F7BE721630B4}" dt="2024-03-31T06:45:10.161" v="771"/>
          <ac:spMkLst>
            <pc:docMk/>
            <pc:sldMk cId="1536986856" sldId="266"/>
            <ac:spMk id="7" creationId="{C206151F-898F-38D5-AE24-AD06E775A05A}"/>
          </ac:spMkLst>
        </pc:spChg>
        <pc:spChg chg="add mod">
          <ac:chgData name="SAI CHARAN BANDI" userId="1e915d0e42da922d" providerId="LiveId" clId="{C8298BFB-2EBF-4376-9DC8-F7BE721630B4}" dt="2024-03-31T06:49:25.928" v="797" actId="5793"/>
          <ac:spMkLst>
            <pc:docMk/>
            <pc:sldMk cId="1536986856" sldId="266"/>
            <ac:spMk id="10" creationId="{76393BF4-BC7A-6CB7-72A7-CA6537450A0F}"/>
          </ac:spMkLst>
        </pc:spChg>
        <pc:picChg chg="add mod modCrop">
          <ac:chgData name="SAI CHARAN BANDI" userId="1e915d0e42da922d" providerId="LiveId" clId="{C8298BFB-2EBF-4376-9DC8-F7BE721630B4}" dt="2024-03-31T06:47:22.117" v="790" actId="1076"/>
          <ac:picMkLst>
            <pc:docMk/>
            <pc:sldMk cId="1536986856" sldId="266"/>
            <ac:picMk id="8" creationId="{DE0A3D77-8883-2621-3F98-7156A9A8EFA8}"/>
          </ac:picMkLst>
        </pc:picChg>
        <pc:picChg chg="add mod">
          <ac:chgData name="SAI CHARAN BANDI" userId="1e915d0e42da922d" providerId="LiveId" clId="{C8298BFB-2EBF-4376-9DC8-F7BE721630B4}" dt="2024-03-31T06:47:16.841" v="789" actId="1076"/>
          <ac:picMkLst>
            <pc:docMk/>
            <pc:sldMk cId="1536986856" sldId="266"/>
            <ac:picMk id="6148" creationId="{52DAE312-6AE5-0944-D231-9D4D6DE4BD81}"/>
          </ac:picMkLst>
        </pc:picChg>
      </pc:sldChg>
      <pc:sldChg chg="addSp modSp add mod modTransition">
        <pc:chgData name="SAI CHARAN BANDI" userId="1e915d0e42da922d" providerId="LiveId" clId="{C8298BFB-2EBF-4376-9DC8-F7BE721630B4}" dt="2024-03-31T10:08:12.024" v="1982"/>
        <pc:sldMkLst>
          <pc:docMk/>
          <pc:sldMk cId="2755620298" sldId="267"/>
        </pc:sldMkLst>
        <pc:spChg chg="add mod">
          <ac:chgData name="SAI CHARAN BANDI" userId="1e915d0e42da922d" providerId="LiveId" clId="{C8298BFB-2EBF-4376-9DC8-F7BE721630B4}" dt="2024-03-31T08:58:35.842" v="828" actId="1076"/>
          <ac:spMkLst>
            <pc:docMk/>
            <pc:sldMk cId="2755620298" sldId="267"/>
            <ac:spMk id="2" creationId="{0E015246-E74E-16B0-E0F3-DF959CB8436A}"/>
          </ac:spMkLst>
        </pc:spChg>
        <pc:spChg chg="add mod">
          <ac:chgData name="SAI CHARAN BANDI" userId="1e915d0e42da922d" providerId="LiveId" clId="{C8298BFB-2EBF-4376-9DC8-F7BE721630B4}" dt="2024-03-31T09:27:18.787" v="1031" actId="1076"/>
          <ac:spMkLst>
            <pc:docMk/>
            <pc:sldMk cId="2755620298" sldId="267"/>
            <ac:spMk id="5" creationId="{FDFB4915-F7C6-FD13-CF4A-E49E88776EA1}"/>
          </ac:spMkLst>
        </pc:spChg>
        <pc:spChg chg="add mod">
          <ac:chgData name="SAI CHARAN BANDI" userId="1e915d0e42da922d" providerId="LiveId" clId="{C8298BFB-2EBF-4376-9DC8-F7BE721630B4}" dt="2024-03-31T09:27:48.508" v="1050" actId="113"/>
          <ac:spMkLst>
            <pc:docMk/>
            <pc:sldMk cId="2755620298" sldId="267"/>
            <ac:spMk id="6" creationId="{625FFCF7-6492-4D49-3BAC-A328B696C599}"/>
          </ac:spMkLst>
        </pc:spChg>
        <pc:picChg chg="add mod">
          <ac:chgData name="SAI CHARAN BANDI" userId="1e915d0e42da922d" providerId="LiveId" clId="{C8298BFB-2EBF-4376-9DC8-F7BE721630B4}" dt="2024-03-31T09:27:13.958" v="1030" actId="1076"/>
          <ac:picMkLst>
            <pc:docMk/>
            <pc:sldMk cId="2755620298" sldId="267"/>
            <ac:picMk id="1026" creationId="{49B23772-B906-98E4-F0B4-BABD86146562}"/>
          </ac:picMkLst>
        </pc:picChg>
      </pc:sldChg>
      <pc:sldChg chg="addSp delSp modSp add mod modTransition">
        <pc:chgData name="SAI CHARAN BANDI" userId="1e915d0e42da922d" providerId="LiveId" clId="{C8298BFB-2EBF-4376-9DC8-F7BE721630B4}" dt="2024-03-31T10:15:28.155" v="2000"/>
        <pc:sldMkLst>
          <pc:docMk/>
          <pc:sldMk cId="800657432" sldId="268"/>
        </pc:sldMkLst>
        <pc:spChg chg="add">
          <ac:chgData name="SAI CHARAN BANDI" userId="1e915d0e42da922d" providerId="LiveId" clId="{C8298BFB-2EBF-4376-9DC8-F7BE721630B4}" dt="2024-03-31T09:03:30.797" v="851"/>
          <ac:spMkLst>
            <pc:docMk/>
            <pc:sldMk cId="800657432" sldId="268"/>
            <ac:spMk id="2" creationId="{F02A2AEF-5062-C0E5-A589-8943F150E67B}"/>
          </ac:spMkLst>
        </pc:spChg>
        <pc:spChg chg="add del mod">
          <ac:chgData name="SAI CHARAN BANDI" userId="1e915d0e42da922d" providerId="LiveId" clId="{C8298BFB-2EBF-4376-9DC8-F7BE721630B4}" dt="2024-03-31T09:04:12.464" v="866" actId="22"/>
          <ac:spMkLst>
            <pc:docMk/>
            <pc:sldMk cId="800657432" sldId="268"/>
            <ac:spMk id="5" creationId="{A6A73156-858A-1C1C-2965-C82DCCF99B52}"/>
          </ac:spMkLst>
        </pc:spChg>
        <pc:spChg chg="add mod">
          <ac:chgData name="SAI CHARAN BANDI" userId="1e915d0e42da922d" providerId="LiveId" clId="{C8298BFB-2EBF-4376-9DC8-F7BE721630B4}" dt="2024-03-31T09:06:38.237" v="907" actId="1076"/>
          <ac:spMkLst>
            <pc:docMk/>
            <pc:sldMk cId="800657432" sldId="268"/>
            <ac:spMk id="7" creationId="{5AE222CE-2D7B-1D90-6A9D-718203F9D9F5}"/>
          </ac:spMkLst>
        </pc:spChg>
        <pc:picChg chg="mod">
          <ac:chgData name="SAI CHARAN BANDI" userId="1e915d0e42da922d" providerId="LiveId" clId="{C8298BFB-2EBF-4376-9DC8-F7BE721630B4}" dt="2024-03-31T09:09:30.118" v="919" actId="14100"/>
          <ac:picMkLst>
            <pc:docMk/>
            <pc:sldMk cId="800657432" sldId="268"/>
            <ac:picMk id="3" creationId="{BF3D5E27-E83E-9100-B835-335D2D158C74}"/>
          </ac:picMkLst>
        </pc:picChg>
        <pc:picChg chg="add del mod">
          <ac:chgData name="SAI CHARAN BANDI" userId="1e915d0e42da922d" providerId="LiveId" clId="{C8298BFB-2EBF-4376-9DC8-F7BE721630B4}" dt="2024-03-31T09:07:19.565" v="911" actId="478"/>
          <ac:picMkLst>
            <pc:docMk/>
            <pc:sldMk cId="800657432" sldId="268"/>
            <ac:picMk id="2051" creationId="{870FFE90-B913-DA02-AC43-FC254715417C}"/>
          </ac:picMkLst>
        </pc:picChg>
      </pc:sldChg>
      <pc:sldChg chg="addSp delSp modSp add mod modTransition">
        <pc:chgData name="SAI CHARAN BANDI" userId="1e915d0e42da922d" providerId="LiveId" clId="{C8298BFB-2EBF-4376-9DC8-F7BE721630B4}" dt="2024-04-09T09:02:31.509" v="2017" actId="1036"/>
        <pc:sldMkLst>
          <pc:docMk/>
          <pc:sldMk cId="3315069866" sldId="269"/>
        </pc:sldMkLst>
        <pc:spChg chg="add del mod">
          <ac:chgData name="SAI CHARAN BANDI" userId="1e915d0e42da922d" providerId="LiveId" clId="{C8298BFB-2EBF-4376-9DC8-F7BE721630B4}" dt="2024-03-31T09:10:27.987" v="955"/>
          <ac:spMkLst>
            <pc:docMk/>
            <pc:sldMk cId="3315069866" sldId="269"/>
            <ac:spMk id="2" creationId="{6A9C16F9-BE2D-AEB9-7DD4-94A019CC00D4}"/>
          </ac:spMkLst>
        </pc:spChg>
        <pc:spChg chg="add mod">
          <ac:chgData name="SAI CHARAN BANDI" userId="1e915d0e42da922d" providerId="LiveId" clId="{C8298BFB-2EBF-4376-9DC8-F7BE721630B4}" dt="2024-03-31T09:11:32.001" v="1005" actId="1076"/>
          <ac:spMkLst>
            <pc:docMk/>
            <pc:sldMk cId="3315069866" sldId="269"/>
            <ac:spMk id="4" creationId="{55ECF939-EF7C-B749-E04C-F43D7B051BA9}"/>
          </ac:spMkLst>
        </pc:spChg>
        <pc:spChg chg="add mod">
          <ac:chgData name="SAI CHARAN BANDI" userId="1e915d0e42da922d" providerId="LiveId" clId="{C8298BFB-2EBF-4376-9DC8-F7BE721630B4}" dt="2024-03-31T09:15:00.118" v="1028" actId="20577"/>
          <ac:spMkLst>
            <pc:docMk/>
            <pc:sldMk cId="3315069866" sldId="269"/>
            <ac:spMk id="6" creationId="{E71DDC8A-BADC-281D-3CA6-C3983B104E3C}"/>
          </ac:spMkLst>
        </pc:spChg>
        <pc:picChg chg="mod">
          <ac:chgData name="SAI CHARAN BANDI" userId="1e915d0e42da922d" providerId="LiveId" clId="{C8298BFB-2EBF-4376-9DC8-F7BE721630B4}" dt="2024-03-31T09:09:33.293" v="921" actId="14100"/>
          <ac:picMkLst>
            <pc:docMk/>
            <pc:sldMk cId="3315069866" sldId="269"/>
            <ac:picMk id="3" creationId="{BF3D5E27-E83E-9100-B835-335D2D158C74}"/>
          </ac:picMkLst>
        </pc:picChg>
        <pc:picChg chg="add mod">
          <ac:chgData name="SAI CHARAN BANDI" userId="1e915d0e42da922d" providerId="LiveId" clId="{C8298BFB-2EBF-4376-9DC8-F7BE721630B4}" dt="2024-04-09T09:02:31.509" v="2017" actId="1036"/>
          <ac:picMkLst>
            <pc:docMk/>
            <pc:sldMk cId="3315069866" sldId="269"/>
            <ac:picMk id="8" creationId="{FD909B8F-BB23-7BB9-06C0-6E258E31B895}"/>
          </ac:picMkLst>
        </pc:picChg>
      </pc:sldChg>
      <pc:sldChg chg="addSp delSp modSp add mod ord modTransition">
        <pc:chgData name="SAI CHARAN BANDI" userId="1e915d0e42da922d" providerId="LiveId" clId="{C8298BFB-2EBF-4376-9DC8-F7BE721630B4}" dt="2024-03-31T10:08:28.541" v="1984"/>
        <pc:sldMkLst>
          <pc:docMk/>
          <pc:sldMk cId="2640115108" sldId="270"/>
        </pc:sldMkLst>
        <pc:spChg chg="add mod">
          <ac:chgData name="SAI CHARAN BANDI" userId="1e915d0e42da922d" providerId="LiveId" clId="{C8298BFB-2EBF-4376-9DC8-F7BE721630B4}" dt="2024-03-31T09:29:42.471" v="1082" actId="1076"/>
          <ac:spMkLst>
            <pc:docMk/>
            <pc:sldMk cId="2640115108" sldId="270"/>
            <ac:spMk id="2" creationId="{A4E50F2A-F4CC-82E3-F73E-5FEE6B8B25C4}"/>
          </ac:spMkLst>
        </pc:spChg>
        <pc:spChg chg="add mod">
          <ac:chgData name="SAI CHARAN BANDI" userId="1e915d0e42da922d" providerId="LiveId" clId="{C8298BFB-2EBF-4376-9DC8-F7BE721630B4}" dt="2024-03-31T09:31:14.023" v="1104" actId="14100"/>
          <ac:spMkLst>
            <pc:docMk/>
            <pc:sldMk cId="2640115108" sldId="270"/>
            <ac:spMk id="5" creationId="{EBF997C7-E8C1-431E-3761-56C2024D314F}"/>
          </ac:spMkLst>
        </pc:spChg>
        <pc:picChg chg="add del mod">
          <ac:chgData name="SAI CHARAN BANDI" userId="1e915d0e42da922d" providerId="LiveId" clId="{C8298BFB-2EBF-4376-9DC8-F7BE721630B4}" dt="2024-03-31T09:35:15.833" v="1120" actId="478"/>
          <ac:picMkLst>
            <pc:docMk/>
            <pc:sldMk cId="2640115108" sldId="270"/>
            <ac:picMk id="7" creationId="{F63A9A75-7CFC-03CD-C026-E79E450EA297}"/>
          </ac:picMkLst>
        </pc:picChg>
        <pc:picChg chg="add del mod">
          <ac:chgData name="SAI CHARAN BANDI" userId="1e915d0e42da922d" providerId="LiveId" clId="{C8298BFB-2EBF-4376-9DC8-F7BE721630B4}" dt="2024-03-31T09:35:36.347" v="1124" actId="1076"/>
          <ac:picMkLst>
            <pc:docMk/>
            <pc:sldMk cId="2640115108" sldId="270"/>
            <ac:picMk id="3074" creationId="{7F7E2272-E081-51A1-843C-1DEE1D97DF50}"/>
          </ac:picMkLst>
        </pc:picChg>
        <pc:picChg chg="add del">
          <ac:chgData name="SAI CHARAN BANDI" userId="1e915d0e42da922d" providerId="LiveId" clId="{C8298BFB-2EBF-4376-9DC8-F7BE721630B4}" dt="2024-03-31T09:33:38.180" v="1110" actId="478"/>
          <ac:picMkLst>
            <pc:docMk/>
            <pc:sldMk cId="2640115108" sldId="270"/>
            <ac:picMk id="3076" creationId="{2016A4C6-A543-F504-B3D9-0A76368D4823}"/>
          </ac:picMkLst>
        </pc:picChg>
        <pc:picChg chg="add mod">
          <ac:chgData name="SAI CHARAN BANDI" userId="1e915d0e42da922d" providerId="LiveId" clId="{C8298BFB-2EBF-4376-9DC8-F7BE721630B4}" dt="2024-03-31T09:35:33.453" v="1123" actId="1076"/>
          <ac:picMkLst>
            <pc:docMk/>
            <pc:sldMk cId="2640115108" sldId="270"/>
            <ac:picMk id="3078" creationId="{57745259-19EC-B5DF-D91E-BB56E4E8EB4E}"/>
          </ac:picMkLst>
        </pc:picChg>
      </pc:sldChg>
      <pc:sldChg chg="addSp modSp add mod modTransition">
        <pc:chgData name="SAI CHARAN BANDI" userId="1e915d0e42da922d" providerId="LiveId" clId="{C8298BFB-2EBF-4376-9DC8-F7BE721630B4}" dt="2024-03-31T10:08:35.516" v="1986"/>
        <pc:sldMkLst>
          <pc:docMk/>
          <pc:sldMk cId="2150856155" sldId="271"/>
        </pc:sldMkLst>
        <pc:spChg chg="add mod">
          <ac:chgData name="SAI CHARAN BANDI" userId="1e915d0e42da922d" providerId="LiveId" clId="{C8298BFB-2EBF-4376-9DC8-F7BE721630B4}" dt="2024-03-31T09:45:07.181" v="1139" actId="1076"/>
          <ac:spMkLst>
            <pc:docMk/>
            <pc:sldMk cId="2150856155" sldId="271"/>
            <ac:spMk id="4" creationId="{3487EE29-8F29-3AF6-2CF4-8E75F7543DFC}"/>
          </ac:spMkLst>
        </pc:spChg>
      </pc:sldChg>
      <pc:sldChg chg="addSp delSp modSp add mod modTransition">
        <pc:chgData name="SAI CHARAN BANDI" userId="1e915d0e42da922d" providerId="LiveId" clId="{C8298BFB-2EBF-4376-9DC8-F7BE721630B4}" dt="2024-03-31T10:08:47.322" v="1987"/>
        <pc:sldMkLst>
          <pc:docMk/>
          <pc:sldMk cId="2099983845" sldId="272"/>
        </pc:sldMkLst>
        <pc:spChg chg="add mod">
          <ac:chgData name="SAI CHARAN BANDI" userId="1e915d0e42da922d" providerId="LiveId" clId="{C8298BFB-2EBF-4376-9DC8-F7BE721630B4}" dt="2024-03-31T09:45:51.930" v="1155" actId="20577"/>
          <ac:spMkLst>
            <pc:docMk/>
            <pc:sldMk cId="2099983845" sldId="272"/>
            <ac:spMk id="2" creationId="{4B7ADAF3-EB91-36EF-4BE5-C328CB753AFB}"/>
          </ac:spMkLst>
        </pc:spChg>
        <pc:spChg chg="add del mod">
          <ac:chgData name="SAI CHARAN BANDI" userId="1e915d0e42da922d" providerId="LiveId" clId="{C8298BFB-2EBF-4376-9DC8-F7BE721630B4}" dt="2024-03-31T09:48:39.839" v="1220"/>
          <ac:spMkLst>
            <pc:docMk/>
            <pc:sldMk cId="2099983845" sldId="272"/>
            <ac:spMk id="10" creationId="{7BCCFC4A-53FF-9AB7-E4B6-904F22DFEE44}"/>
          </ac:spMkLst>
        </pc:spChg>
        <pc:spChg chg="add mod">
          <ac:chgData name="SAI CHARAN BANDI" userId="1e915d0e42da922d" providerId="LiveId" clId="{C8298BFB-2EBF-4376-9DC8-F7BE721630B4}" dt="2024-03-31T09:55:06.678" v="1704" actId="2710"/>
          <ac:spMkLst>
            <pc:docMk/>
            <pc:sldMk cId="2099983845" sldId="272"/>
            <ac:spMk id="11" creationId="{392D8826-F40E-DD08-10F4-F854BB6CF066}"/>
          </ac:spMkLst>
        </pc:spChg>
        <pc:picChg chg="add mod">
          <ac:chgData name="SAI CHARAN BANDI" userId="1e915d0e42da922d" providerId="LiveId" clId="{C8298BFB-2EBF-4376-9DC8-F7BE721630B4}" dt="2024-03-31T09:46:27.464" v="1164" actId="14100"/>
          <ac:picMkLst>
            <pc:docMk/>
            <pc:sldMk cId="2099983845" sldId="272"/>
            <ac:picMk id="5" creationId="{88347D01-1480-36EB-ED28-BB54E0B417E4}"/>
          </ac:picMkLst>
        </pc:picChg>
        <pc:picChg chg="add mod">
          <ac:chgData name="SAI CHARAN BANDI" userId="1e915d0e42da922d" providerId="LiveId" clId="{C8298BFB-2EBF-4376-9DC8-F7BE721630B4}" dt="2024-03-31T09:49:47.655" v="1235" actId="14100"/>
          <ac:picMkLst>
            <pc:docMk/>
            <pc:sldMk cId="2099983845" sldId="272"/>
            <ac:picMk id="7" creationId="{C81F7FF3-BDCB-2B07-333F-9C02F7213397}"/>
          </ac:picMkLst>
        </pc:picChg>
        <pc:picChg chg="add del mod">
          <ac:chgData name="SAI CHARAN BANDI" userId="1e915d0e42da922d" providerId="LiveId" clId="{C8298BFB-2EBF-4376-9DC8-F7BE721630B4}" dt="2024-03-31T09:49:08.307" v="1224" actId="478"/>
          <ac:picMkLst>
            <pc:docMk/>
            <pc:sldMk cId="2099983845" sldId="272"/>
            <ac:picMk id="9" creationId="{C2E78762-AF09-2508-BBA1-97EBC11FB36E}"/>
          </ac:picMkLst>
        </pc:picChg>
      </pc:sldChg>
      <pc:sldChg chg="addSp modSp add mod modTransition">
        <pc:chgData name="SAI CHARAN BANDI" userId="1e915d0e42da922d" providerId="LiveId" clId="{C8298BFB-2EBF-4376-9DC8-F7BE721630B4}" dt="2024-03-31T10:17:40.733" v="2001"/>
        <pc:sldMkLst>
          <pc:docMk/>
          <pc:sldMk cId="1235432976" sldId="273"/>
        </pc:sldMkLst>
        <pc:spChg chg="add mod">
          <ac:chgData name="SAI CHARAN BANDI" userId="1e915d0e42da922d" providerId="LiveId" clId="{C8298BFB-2EBF-4376-9DC8-F7BE721630B4}" dt="2024-03-31T10:02:06.535" v="1878" actId="1076"/>
          <ac:spMkLst>
            <pc:docMk/>
            <pc:sldMk cId="1235432976" sldId="273"/>
            <ac:spMk id="7" creationId="{ACFD7AF2-48C4-44FB-114E-9FAC03019A05}"/>
          </ac:spMkLst>
        </pc:spChg>
        <pc:spChg chg="add mod">
          <ac:chgData name="SAI CHARAN BANDI" userId="1e915d0e42da922d" providerId="LiveId" clId="{C8298BFB-2EBF-4376-9DC8-F7BE721630B4}" dt="2024-03-31T10:01:58.727" v="1877" actId="1076"/>
          <ac:spMkLst>
            <pc:docMk/>
            <pc:sldMk cId="1235432976" sldId="273"/>
            <ac:spMk id="8" creationId="{A11708F9-2683-61C6-3A6F-99C6800868D2}"/>
          </ac:spMkLst>
        </pc:spChg>
        <pc:picChg chg="add mod">
          <ac:chgData name="SAI CHARAN BANDI" userId="1e915d0e42da922d" providerId="LiveId" clId="{C8298BFB-2EBF-4376-9DC8-F7BE721630B4}" dt="2024-03-31T09:56:18.359" v="1725" actId="14100"/>
          <ac:picMkLst>
            <pc:docMk/>
            <pc:sldMk cId="1235432976" sldId="273"/>
            <ac:picMk id="4" creationId="{3979703F-5B3C-74F7-E6DE-B8271F9B3EFA}"/>
          </ac:picMkLst>
        </pc:picChg>
        <pc:picChg chg="add mod">
          <ac:chgData name="SAI CHARAN BANDI" userId="1e915d0e42da922d" providerId="LiveId" clId="{C8298BFB-2EBF-4376-9DC8-F7BE721630B4}" dt="2024-03-31T09:56:19.396" v="1727" actId="14100"/>
          <ac:picMkLst>
            <pc:docMk/>
            <pc:sldMk cId="1235432976" sldId="273"/>
            <ac:picMk id="5" creationId="{78153019-F1C3-221B-66D9-8AA2D8F1315E}"/>
          </ac:picMkLst>
        </pc:picChg>
        <pc:picChg chg="add mod">
          <ac:chgData name="SAI CHARAN BANDI" userId="1e915d0e42da922d" providerId="LiveId" clId="{C8298BFB-2EBF-4376-9DC8-F7BE721630B4}" dt="2024-03-31T09:56:17.558" v="1723" actId="1076"/>
          <ac:picMkLst>
            <pc:docMk/>
            <pc:sldMk cId="1235432976" sldId="273"/>
            <ac:picMk id="6" creationId="{1C2E7C87-48E0-F8C7-A44F-C5D177D15D3A}"/>
          </ac:picMkLst>
        </pc:picChg>
      </pc:sldChg>
      <pc:sldChg chg="addSp delSp modSp add mod modTransition">
        <pc:chgData name="SAI CHARAN BANDI" userId="1e915d0e42da922d" providerId="LiveId" clId="{C8298BFB-2EBF-4376-9DC8-F7BE721630B4}" dt="2024-03-31T10:09:04.628" v="1989"/>
        <pc:sldMkLst>
          <pc:docMk/>
          <pc:sldMk cId="2703860824" sldId="274"/>
        </pc:sldMkLst>
        <pc:spChg chg="add mod">
          <ac:chgData name="SAI CHARAN BANDI" userId="1e915d0e42da922d" providerId="LiveId" clId="{C8298BFB-2EBF-4376-9DC8-F7BE721630B4}" dt="2024-03-31T09:59:57.435" v="1784" actId="1076"/>
          <ac:spMkLst>
            <pc:docMk/>
            <pc:sldMk cId="2703860824" sldId="274"/>
            <ac:spMk id="9" creationId="{BABBCB3F-2FC5-5C28-8584-DB3C91C5EB71}"/>
          </ac:spMkLst>
        </pc:spChg>
        <pc:spChg chg="add mod">
          <ac:chgData name="SAI CHARAN BANDI" userId="1e915d0e42da922d" providerId="LiveId" clId="{C8298BFB-2EBF-4376-9DC8-F7BE721630B4}" dt="2024-03-31T10:00:40.387" v="1823" actId="1076"/>
          <ac:spMkLst>
            <pc:docMk/>
            <pc:sldMk cId="2703860824" sldId="274"/>
            <ac:spMk id="10" creationId="{F1B10837-26E6-08B1-7EB8-0CFB0E9DD006}"/>
          </ac:spMkLst>
        </pc:spChg>
        <pc:picChg chg="add mod">
          <ac:chgData name="SAI CHARAN BANDI" userId="1e915d0e42da922d" providerId="LiveId" clId="{C8298BFB-2EBF-4376-9DC8-F7BE721630B4}" dt="2024-03-31T09:55:23.136" v="1705" actId="1076"/>
          <ac:picMkLst>
            <pc:docMk/>
            <pc:sldMk cId="2703860824" sldId="274"/>
            <ac:picMk id="4" creationId="{9C7256CE-1516-34F5-FF31-4F6A014289DC}"/>
          </ac:picMkLst>
        </pc:picChg>
        <pc:picChg chg="add mod">
          <ac:chgData name="SAI CHARAN BANDI" userId="1e915d0e42da922d" providerId="LiveId" clId="{C8298BFB-2EBF-4376-9DC8-F7BE721630B4}" dt="2024-03-31T09:56:28.829" v="1730" actId="1076"/>
          <ac:picMkLst>
            <pc:docMk/>
            <pc:sldMk cId="2703860824" sldId="274"/>
            <ac:picMk id="6" creationId="{2CD815DB-64AF-E1CB-239C-89C7FB7C2152}"/>
          </ac:picMkLst>
        </pc:picChg>
        <pc:picChg chg="add del mod">
          <ac:chgData name="SAI CHARAN BANDI" userId="1e915d0e42da922d" providerId="LiveId" clId="{C8298BFB-2EBF-4376-9DC8-F7BE721630B4}" dt="2024-03-31T09:57:59.283" v="1734" actId="478"/>
          <ac:picMkLst>
            <pc:docMk/>
            <pc:sldMk cId="2703860824" sldId="274"/>
            <ac:picMk id="8" creationId="{B2161308-1911-E9CA-9171-205820C7FBAE}"/>
          </ac:picMkLst>
        </pc:picChg>
      </pc:sldChg>
      <pc:sldChg chg="addSp delSp modSp add mod modTransition">
        <pc:chgData name="SAI CHARAN BANDI" userId="1e915d0e42da922d" providerId="LiveId" clId="{C8298BFB-2EBF-4376-9DC8-F7BE721630B4}" dt="2024-04-02T06:44:42.035" v="2008" actId="1036"/>
        <pc:sldMkLst>
          <pc:docMk/>
          <pc:sldMk cId="3122940537" sldId="275"/>
        </pc:sldMkLst>
        <pc:picChg chg="del">
          <ac:chgData name="SAI CHARAN BANDI" userId="1e915d0e42da922d" providerId="LiveId" clId="{C8298BFB-2EBF-4376-9DC8-F7BE721630B4}" dt="2024-03-31T09:58:16.267" v="1737" actId="478"/>
          <ac:picMkLst>
            <pc:docMk/>
            <pc:sldMk cId="3122940537" sldId="275"/>
            <ac:picMk id="3" creationId="{BF3D5E27-E83E-9100-B835-335D2D158C74}"/>
          </ac:picMkLst>
        </pc:picChg>
        <pc:picChg chg="add del mod">
          <ac:chgData name="SAI CHARAN BANDI" userId="1e915d0e42da922d" providerId="LiveId" clId="{C8298BFB-2EBF-4376-9DC8-F7BE721630B4}" dt="2024-03-31T09:59:00.607" v="1747" actId="478"/>
          <ac:picMkLst>
            <pc:docMk/>
            <pc:sldMk cId="3122940537" sldId="275"/>
            <ac:picMk id="4" creationId="{C15D628C-82F5-08DC-B5F0-99C102C3ABA1}"/>
          </ac:picMkLst>
        </pc:picChg>
        <pc:picChg chg="add mod">
          <ac:chgData name="SAI CHARAN BANDI" userId="1e915d0e42da922d" providerId="LiveId" clId="{C8298BFB-2EBF-4376-9DC8-F7BE721630B4}" dt="2024-03-31T09:59:13.222" v="1751" actId="1076"/>
          <ac:picMkLst>
            <pc:docMk/>
            <pc:sldMk cId="3122940537" sldId="275"/>
            <ac:picMk id="5" creationId="{62F60937-189F-2002-498A-64252040F114}"/>
          </ac:picMkLst>
        </pc:picChg>
        <pc:picChg chg="add mod">
          <ac:chgData name="SAI CHARAN BANDI" userId="1e915d0e42da922d" providerId="LiveId" clId="{C8298BFB-2EBF-4376-9DC8-F7BE721630B4}" dt="2024-04-02T06:44:42.035" v="2008" actId="1036"/>
          <ac:picMkLst>
            <pc:docMk/>
            <pc:sldMk cId="3122940537" sldId="275"/>
            <ac:picMk id="7" creationId="{CDA22159-CE41-153B-4594-AE281F50E081}"/>
          </ac:picMkLst>
        </pc:picChg>
      </pc:sldChg>
      <pc:sldChg chg="addSp delSp modSp new del mod">
        <pc:chgData name="SAI CHARAN BANDI" userId="1e915d0e42da922d" providerId="LiveId" clId="{C8298BFB-2EBF-4376-9DC8-F7BE721630B4}" dt="2024-03-31T08:56:14.807" v="800" actId="27022"/>
        <pc:sldMkLst>
          <pc:docMk/>
          <pc:sldMk cId="904495256" sldId="276"/>
        </pc:sldMkLst>
        <pc:graphicFrameChg chg="add del modGraphic">
          <ac:chgData name="SAI CHARAN BANDI" userId="1e915d0e42da922d" providerId="LiveId" clId="{C8298BFB-2EBF-4376-9DC8-F7BE721630B4}" dt="2024-03-31T08:56:14.807" v="800" actId="27022"/>
          <ac:graphicFrameMkLst>
            <pc:docMk/>
            <pc:sldMk cId="904495256" sldId="276"/>
            <ac:graphicFrameMk id="5" creationId="{908A4B01-524E-3BB2-7C3D-26B0D80C7763}"/>
          </ac:graphicFrameMkLst>
        </pc:graphicFrameChg>
      </pc:sldChg>
      <pc:sldChg chg="addSp delSp modSp add mod ord modTransition">
        <pc:chgData name="SAI CHARAN BANDI" userId="1e915d0e42da922d" providerId="LiveId" clId="{C8298BFB-2EBF-4376-9DC8-F7BE721630B4}" dt="2024-03-31T10:09:14.083" v="1991"/>
        <pc:sldMkLst>
          <pc:docMk/>
          <pc:sldMk cId="2471014417" sldId="276"/>
        </pc:sldMkLst>
        <pc:spChg chg="add mod">
          <ac:chgData name="SAI CHARAN BANDI" userId="1e915d0e42da922d" providerId="LiveId" clId="{C8298BFB-2EBF-4376-9DC8-F7BE721630B4}" dt="2024-03-31T10:05:29.018" v="1933" actId="2710"/>
          <ac:spMkLst>
            <pc:docMk/>
            <pc:sldMk cId="2471014417" sldId="276"/>
            <ac:spMk id="5" creationId="{57B3736E-9BF0-1090-6466-70201F5F92D6}"/>
          </ac:spMkLst>
        </pc:spChg>
        <pc:spChg chg="add del">
          <ac:chgData name="SAI CHARAN BANDI" userId="1e915d0e42da922d" providerId="LiveId" clId="{C8298BFB-2EBF-4376-9DC8-F7BE721630B4}" dt="2024-03-31T10:03:04.283" v="1900" actId="478"/>
          <ac:spMkLst>
            <pc:docMk/>
            <pc:sldMk cId="2471014417" sldId="276"/>
            <ac:spMk id="9" creationId="{BABBCB3F-2FC5-5C28-8584-DB3C91C5EB71}"/>
          </ac:spMkLst>
        </pc:spChg>
        <pc:spChg chg="add del mod">
          <ac:chgData name="SAI CHARAN BANDI" userId="1e915d0e42da922d" providerId="LiveId" clId="{C8298BFB-2EBF-4376-9DC8-F7BE721630B4}" dt="2024-03-31T10:04:57.904" v="1923" actId="2711"/>
          <ac:spMkLst>
            <pc:docMk/>
            <pc:sldMk cId="2471014417" sldId="276"/>
            <ac:spMk id="10" creationId="{F1B10837-26E6-08B1-7EB8-0CFB0E9DD006}"/>
          </ac:spMkLst>
        </pc:spChg>
        <pc:picChg chg="add del">
          <ac:chgData name="SAI CHARAN BANDI" userId="1e915d0e42da922d" providerId="LiveId" clId="{C8298BFB-2EBF-4376-9DC8-F7BE721630B4}" dt="2024-03-31T10:03:01.090" v="1899" actId="478"/>
          <ac:picMkLst>
            <pc:docMk/>
            <pc:sldMk cId="2471014417" sldId="276"/>
            <ac:picMk id="3" creationId="{BF3D5E27-E83E-9100-B835-335D2D158C74}"/>
          </ac:picMkLst>
        </pc:picChg>
        <pc:picChg chg="del">
          <ac:chgData name="SAI CHARAN BANDI" userId="1e915d0e42da922d" providerId="LiveId" clId="{C8298BFB-2EBF-4376-9DC8-F7BE721630B4}" dt="2024-03-31T10:02:47.729" v="1892" actId="478"/>
          <ac:picMkLst>
            <pc:docMk/>
            <pc:sldMk cId="2471014417" sldId="276"/>
            <ac:picMk id="4" creationId="{9C7256CE-1516-34F5-FF31-4F6A014289DC}"/>
          </ac:picMkLst>
        </pc:picChg>
        <pc:picChg chg="del">
          <ac:chgData name="SAI CHARAN BANDI" userId="1e915d0e42da922d" providerId="LiveId" clId="{C8298BFB-2EBF-4376-9DC8-F7BE721630B4}" dt="2024-03-31T10:02:50.011" v="1893" actId="478"/>
          <ac:picMkLst>
            <pc:docMk/>
            <pc:sldMk cId="2471014417" sldId="276"/>
            <ac:picMk id="6" creationId="{2CD815DB-64AF-E1CB-239C-89C7FB7C2152}"/>
          </ac:picMkLst>
        </pc:picChg>
      </pc:sldChg>
      <pc:sldChg chg="addSp delSp modSp add mod modTransition">
        <pc:chgData name="SAI CHARAN BANDI" userId="1e915d0e42da922d" providerId="LiveId" clId="{C8298BFB-2EBF-4376-9DC8-F7BE721630B4}" dt="2024-03-31T10:09:24.014" v="1992"/>
        <pc:sldMkLst>
          <pc:docMk/>
          <pc:sldMk cId="4279066582" sldId="277"/>
        </pc:sldMkLst>
        <pc:spChg chg="add del mod">
          <ac:chgData name="SAI CHARAN BANDI" userId="1e915d0e42da922d" providerId="LiveId" clId="{C8298BFB-2EBF-4376-9DC8-F7BE721630B4}" dt="2024-03-31T10:06:07.846" v="1958" actId="478"/>
          <ac:spMkLst>
            <pc:docMk/>
            <pc:sldMk cId="4279066582" sldId="277"/>
            <ac:spMk id="5" creationId="{57B3736E-9BF0-1090-6466-70201F5F92D6}"/>
          </ac:spMkLst>
        </pc:spChg>
        <pc:spChg chg="add del mod">
          <ac:chgData name="SAI CHARAN BANDI" userId="1e915d0e42da922d" providerId="LiveId" clId="{C8298BFB-2EBF-4376-9DC8-F7BE721630B4}" dt="2024-03-31T10:06:21.642" v="1969" actId="1076"/>
          <ac:spMkLst>
            <pc:docMk/>
            <pc:sldMk cId="4279066582" sldId="277"/>
            <ac:spMk id="10" creationId="{F1B10837-26E6-08B1-7EB8-0CFB0E9DD006}"/>
          </ac:spMkLst>
        </pc:spChg>
        <pc:picChg chg="add del">
          <ac:chgData name="SAI CHARAN BANDI" userId="1e915d0e42da922d" providerId="LiveId" clId="{C8298BFB-2EBF-4376-9DC8-F7BE721630B4}" dt="2024-03-31T10:06:02.811" v="1957" actId="478"/>
          <ac:picMkLst>
            <pc:docMk/>
            <pc:sldMk cId="4279066582" sldId="277"/>
            <ac:picMk id="3" creationId="{BF3D5E27-E83E-9100-B835-335D2D158C7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E444-88CA-1E5A-9430-0C705418D4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02F843-939C-717C-288F-B4AF4830BE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D3E9864-D692-42E5-35AE-8A5AEF3DCA79}"/>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5" name="Footer Placeholder 4">
            <a:extLst>
              <a:ext uri="{FF2B5EF4-FFF2-40B4-BE49-F238E27FC236}">
                <a16:creationId xmlns:a16="http://schemas.microsoft.com/office/drawing/2014/main" id="{F3DA4EC4-092A-4358-3221-B85E8E1FF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297F2F-05DF-D626-2BD4-4EF1BD359CD9}"/>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32204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EF216-263F-C8B3-AD36-10388A58919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FD5A3F-A088-EBDC-7BD6-04A470B1F8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6DADBD-471B-29B0-1916-18269B8BE472}"/>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5" name="Footer Placeholder 4">
            <a:extLst>
              <a:ext uri="{FF2B5EF4-FFF2-40B4-BE49-F238E27FC236}">
                <a16:creationId xmlns:a16="http://schemas.microsoft.com/office/drawing/2014/main" id="{636189F9-703B-C184-7D4D-AE815405E5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6E6879-AD00-A273-54F4-0713D50CC9A4}"/>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254129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FBB284-DB27-149A-2B04-972045A5AF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E6DBBE-ACD6-D8EA-CA95-87456D3CB6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9632C5-AAA3-324A-A994-AE1935B1D82E}"/>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5" name="Footer Placeholder 4">
            <a:extLst>
              <a:ext uri="{FF2B5EF4-FFF2-40B4-BE49-F238E27FC236}">
                <a16:creationId xmlns:a16="http://schemas.microsoft.com/office/drawing/2014/main" id="{640A9C38-32A6-EB1D-EABA-415545B30B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862DFE-10C4-06BF-2969-076F90287E2F}"/>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97110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7B06-389F-D901-DB17-108B027785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72828B-F53C-62C1-A7DD-EF87A0C9CA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83FA97-2019-30D8-F75C-EA4CAFFAEC1A}"/>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5" name="Footer Placeholder 4">
            <a:extLst>
              <a:ext uri="{FF2B5EF4-FFF2-40B4-BE49-F238E27FC236}">
                <a16:creationId xmlns:a16="http://schemas.microsoft.com/office/drawing/2014/main" id="{B3803332-8132-F1E3-396B-57C020931C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8D965E-391F-C98D-ABA1-28A31C2712F8}"/>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144310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25A0-10C3-480D-070B-AF6DCD4EA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78C764B-C9F2-E4A4-D1C9-B81A447D4D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4317AC-BE35-7FB9-9E4C-1DE5ED257DD8}"/>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5" name="Footer Placeholder 4">
            <a:extLst>
              <a:ext uri="{FF2B5EF4-FFF2-40B4-BE49-F238E27FC236}">
                <a16:creationId xmlns:a16="http://schemas.microsoft.com/office/drawing/2014/main" id="{C527D905-D549-BC18-72A5-BDCCD84673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681C40-BE86-31CA-9165-F3F63D896779}"/>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182957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BF52-01F6-3944-0B19-E8A9ABB53E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DFE7BE-FC6A-2375-4820-7ACFEB7A00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DF5DEF-71A2-CC16-EB39-340412FD56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D8F8E1-E767-DA04-23C5-CDA4A49BDB30}"/>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6" name="Footer Placeholder 5">
            <a:extLst>
              <a:ext uri="{FF2B5EF4-FFF2-40B4-BE49-F238E27FC236}">
                <a16:creationId xmlns:a16="http://schemas.microsoft.com/office/drawing/2014/main" id="{806BEB35-D4EF-CA06-8BA4-F6050C989A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A5DCC0-5E76-57BC-4895-9B66CA3706D6}"/>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52181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08653-E7D5-DEA4-8214-A8AA4A6DC0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F2867B-258E-7C86-6E8C-7F7B45228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0D071E-A697-3142-1A15-7457F96843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6FE494-6113-FCFE-4F02-899A09A15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226D0A-BC7A-6E81-A871-505BF84859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58EAD76-FDFB-7A12-F2D8-09A66A98C536}"/>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8" name="Footer Placeholder 7">
            <a:extLst>
              <a:ext uri="{FF2B5EF4-FFF2-40B4-BE49-F238E27FC236}">
                <a16:creationId xmlns:a16="http://schemas.microsoft.com/office/drawing/2014/main" id="{FBFAED5C-BC12-CB2E-E1C8-A703C3D71FF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584CD5-3C20-A133-EE2E-81B770B29040}"/>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2663120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1E60-E2F2-A463-3E60-ADFE86CF87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D09EF5-EAF4-FAC8-B6EE-0D11DDC22A89}"/>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4" name="Footer Placeholder 3">
            <a:extLst>
              <a:ext uri="{FF2B5EF4-FFF2-40B4-BE49-F238E27FC236}">
                <a16:creationId xmlns:a16="http://schemas.microsoft.com/office/drawing/2014/main" id="{FFC8B6FA-EF54-0DCC-9A3F-43E8E20D62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B024E5-65FA-FB61-103D-4FE095E4633A}"/>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58315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D92B82-E96F-9C03-6CD3-5A1970AA411B}"/>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3" name="Footer Placeholder 2">
            <a:extLst>
              <a:ext uri="{FF2B5EF4-FFF2-40B4-BE49-F238E27FC236}">
                <a16:creationId xmlns:a16="http://schemas.microsoft.com/office/drawing/2014/main" id="{FB1E6937-8276-3EEB-E5A2-50C5E3F643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48DCE7-5ED9-AB97-1FEC-275A1AB4A829}"/>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1812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5A3AC-09AE-6D1B-C572-ABCE248F60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70F736C-C38B-629E-D7D6-5CD825D33C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4E0FF7-F9AF-FA2B-6BC1-D6015A702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B88292-3158-71CE-3DCE-3A12486ADB86}"/>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6" name="Footer Placeholder 5">
            <a:extLst>
              <a:ext uri="{FF2B5EF4-FFF2-40B4-BE49-F238E27FC236}">
                <a16:creationId xmlns:a16="http://schemas.microsoft.com/office/drawing/2014/main" id="{F1767168-417C-1810-0B6B-171D3D9C6E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742F55-8590-AE70-7C76-B6D32F0AE41F}"/>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2322178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6D7F-A9C4-6048-1F40-DE3C46D968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C4FCAD0-CB9F-E9A2-2492-B85481A1BC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1806D6-8522-5A87-B75B-C523F7AE56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6A2949-9F21-4289-641A-952AF251D8DB}"/>
              </a:ext>
            </a:extLst>
          </p:cNvPr>
          <p:cNvSpPr>
            <a:spLocks noGrp="1"/>
          </p:cNvSpPr>
          <p:nvPr>
            <p:ph type="dt" sz="half" idx="10"/>
          </p:nvPr>
        </p:nvSpPr>
        <p:spPr/>
        <p:txBody>
          <a:bodyPr/>
          <a:lstStyle/>
          <a:p>
            <a:fld id="{5E137CC5-1B7A-4FFC-BE11-3C1B790849AE}" type="datetimeFigureOut">
              <a:rPr lang="en-IN" smtClean="0"/>
              <a:t>21-04-2024</a:t>
            </a:fld>
            <a:endParaRPr lang="en-IN"/>
          </a:p>
        </p:txBody>
      </p:sp>
      <p:sp>
        <p:nvSpPr>
          <p:cNvPr id="6" name="Footer Placeholder 5">
            <a:extLst>
              <a:ext uri="{FF2B5EF4-FFF2-40B4-BE49-F238E27FC236}">
                <a16:creationId xmlns:a16="http://schemas.microsoft.com/office/drawing/2014/main" id="{138274A5-76C4-1A14-CFE5-0346CD82F5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93C11F-59D9-4CB3-88E5-0FBB21DF23E9}"/>
              </a:ext>
            </a:extLst>
          </p:cNvPr>
          <p:cNvSpPr>
            <a:spLocks noGrp="1"/>
          </p:cNvSpPr>
          <p:nvPr>
            <p:ph type="sldNum" sz="quarter" idx="12"/>
          </p:nvPr>
        </p:nvSpPr>
        <p:spPr/>
        <p:txBody>
          <a:bodyPr/>
          <a:lstStyle/>
          <a:p>
            <a:fld id="{D721DF32-4284-4EB3-A192-C6EDB855205D}" type="slidenum">
              <a:rPr lang="en-IN" smtClean="0"/>
              <a:t>‹#›</a:t>
            </a:fld>
            <a:endParaRPr lang="en-IN"/>
          </a:p>
        </p:txBody>
      </p:sp>
    </p:spTree>
    <p:extLst>
      <p:ext uri="{BB962C8B-B14F-4D97-AF65-F5344CB8AC3E}">
        <p14:creationId xmlns:p14="http://schemas.microsoft.com/office/powerpoint/2010/main" val="3994772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C792EF-5AA8-FD94-41DD-DA6BA1E067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7C68EE-8DB3-3262-36A6-692377FF9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6BE8E0-3F10-278B-986F-04512C429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137CC5-1B7A-4FFC-BE11-3C1B790849AE}" type="datetimeFigureOut">
              <a:rPr lang="en-IN" smtClean="0"/>
              <a:t>21-04-2024</a:t>
            </a:fld>
            <a:endParaRPr lang="en-IN"/>
          </a:p>
        </p:txBody>
      </p:sp>
      <p:sp>
        <p:nvSpPr>
          <p:cNvPr id="5" name="Footer Placeholder 4">
            <a:extLst>
              <a:ext uri="{FF2B5EF4-FFF2-40B4-BE49-F238E27FC236}">
                <a16:creationId xmlns:a16="http://schemas.microsoft.com/office/drawing/2014/main" id="{52809002-065D-8F9D-12D8-4A2B1FD856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59EBEDB-3F2C-C04A-C78E-FF83B8A9AA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1DF32-4284-4EB3-A192-C6EDB855205D}" type="slidenum">
              <a:rPr lang="en-IN" smtClean="0"/>
              <a:t>‹#›</a:t>
            </a:fld>
            <a:endParaRPr lang="en-IN"/>
          </a:p>
        </p:txBody>
      </p:sp>
    </p:spTree>
    <p:extLst>
      <p:ext uri="{BB962C8B-B14F-4D97-AF65-F5344CB8AC3E}">
        <p14:creationId xmlns:p14="http://schemas.microsoft.com/office/powerpoint/2010/main" val="194721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68A6CB1-6C3F-F9E1-31FD-54D395DF6E26}"/>
              </a:ext>
            </a:extLst>
          </p:cNvPr>
          <p:cNvSpPr txBox="1">
            <a:spLocks/>
          </p:cNvSpPr>
          <p:nvPr/>
        </p:nvSpPr>
        <p:spPr>
          <a:xfrm>
            <a:off x="1733493" y="1241092"/>
            <a:ext cx="9144000" cy="5966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b="1" dirty="0">
                <a:solidFill>
                  <a:schemeClr val="bg1"/>
                </a:solidFill>
                <a:latin typeface="Times New Roman" panose="02020603050405020304" pitchFamily="18" charset="0"/>
                <a:cs typeface="Times New Roman" panose="02020603050405020304" pitchFamily="18" charset="0"/>
              </a:rPr>
              <a:t>MEASURING LIGHT INTENSITY USING ESP8266 MODULE</a:t>
            </a:r>
          </a:p>
        </p:txBody>
      </p:sp>
      <p:sp>
        <p:nvSpPr>
          <p:cNvPr id="14" name="Subtitle 2">
            <a:extLst>
              <a:ext uri="{FF2B5EF4-FFF2-40B4-BE49-F238E27FC236}">
                <a16:creationId xmlns:a16="http://schemas.microsoft.com/office/drawing/2014/main" id="{F7F618F2-254A-72EB-18B7-74DFBCD2D4F0}"/>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a:p>
            <a:endParaRPr lang="en-IN" dirty="0">
              <a:solidFill>
                <a:schemeClr val="bg1"/>
              </a:solidFill>
            </a:endParaRPr>
          </a:p>
        </p:txBody>
      </p:sp>
      <p:sp>
        <p:nvSpPr>
          <p:cNvPr id="15" name="TextBox 14">
            <a:extLst>
              <a:ext uri="{FF2B5EF4-FFF2-40B4-BE49-F238E27FC236}">
                <a16:creationId xmlns:a16="http://schemas.microsoft.com/office/drawing/2014/main" id="{B0B69E2B-42FF-E43C-16F0-8E87EDF38A14}"/>
              </a:ext>
            </a:extLst>
          </p:cNvPr>
          <p:cNvSpPr txBox="1"/>
          <p:nvPr/>
        </p:nvSpPr>
        <p:spPr>
          <a:xfrm>
            <a:off x="4507135" y="280764"/>
            <a:ext cx="3177729" cy="960328"/>
          </a:xfrm>
          <a:prstGeom prst="rect">
            <a:avLst/>
          </a:prstGeom>
          <a:noFill/>
        </p:spPr>
        <p:txBody>
          <a:bodyPr wrap="none" rtlCol="0">
            <a:spAutoFit/>
          </a:bodyPr>
          <a:lstStyle/>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A course project presentation</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                   on</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F5D2617-4E96-C7C1-5F2B-3A7246BA7918}"/>
              </a:ext>
            </a:extLst>
          </p:cNvPr>
          <p:cNvSpPr txBox="1"/>
          <p:nvPr/>
        </p:nvSpPr>
        <p:spPr>
          <a:xfrm>
            <a:off x="5707697" y="2174759"/>
            <a:ext cx="453970" cy="646331"/>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By</a:t>
            </a:r>
          </a:p>
          <a:p>
            <a:endParaRPr lang="en-IN"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4CA0632-4CAF-866E-4885-23699B441868}"/>
              </a:ext>
            </a:extLst>
          </p:cNvPr>
          <p:cNvSpPr txBox="1"/>
          <p:nvPr/>
        </p:nvSpPr>
        <p:spPr>
          <a:xfrm>
            <a:off x="3389122" y="2705014"/>
            <a:ext cx="6096000" cy="1704569"/>
          </a:xfrm>
          <a:prstGeom prst="rect">
            <a:avLst/>
          </a:prstGeom>
          <a:noFill/>
        </p:spPr>
        <p:txBody>
          <a:bodyPr wrap="square">
            <a:spAutoFit/>
          </a:bodyPr>
          <a:lstStyle/>
          <a:p>
            <a:pPr>
              <a:lnSpc>
                <a:spcPct val="150000"/>
              </a:lnSpc>
            </a:pPr>
            <a:r>
              <a:rPr lang="en-IN" dirty="0">
                <a:solidFill>
                  <a:schemeClr val="bg1"/>
                </a:solidFill>
                <a:latin typeface="Cambria" panose="02040503050406030204" pitchFamily="18" charset="0"/>
                <a:ea typeface="Cambria" panose="02040503050406030204" pitchFamily="18" charset="0"/>
                <a:cs typeface="Times New Roman" panose="02020603050405020304" pitchFamily="18" charset="0"/>
              </a:rPr>
              <a:t>B. SAI CHARAN                                   2203A51L72</a:t>
            </a:r>
          </a:p>
          <a:p>
            <a:pPr>
              <a:lnSpc>
                <a:spcPct val="150000"/>
              </a:lnSpc>
            </a:pPr>
            <a:r>
              <a:rPr lang="en-IN" dirty="0">
                <a:solidFill>
                  <a:schemeClr val="bg1"/>
                </a:solidFill>
                <a:latin typeface="Cambria" panose="02040503050406030204" pitchFamily="18" charset="0"/>
                <a:ea typeface="Cambria" panose="02040503050406030204" pitchFamily="18" charset="0"/>
                <a:cs typeface="Times New Roman" panose="02020603050405020304" pitchFamily="18" charset="0"/>
              </a:rPr>
              <a:t>P. CHANDHANA                                   2203A51L47</a:t>
            </a:r>
          </a:p>
          <a:p>
            <a:pPr>
              <a:lnSpc>
                <a:spcPct val="150000"/>
              </a:lnSpc>
            </a:pPr>
            <a:r>
              <a:rPr lang="en-IN" dirty="0">
                <a:solidFill>
                  <a:schemeClr val="bg1"/>
                </a:solidFill>
                <a:latin typeface="Cambria" panose="02040503050406030204" pitchFamily="18" charset="0"/>
                <a:ea typeface="Cambria" panose="02040503050406030204" pitchFamily="18" charset="0"/>
                <a:cs typeface="Times New Roman" panose="02020603050405020304" pitchFamily="18" charset="0"/>
              </a:rPr>
              <a:t>B. SUSHMITHA                                    2203A51L82</a:t>
            </a:r>
          </a:p>
          <a:p>
            <a:pPr>
              <a:lnSpc>
                <a:spcPct val="150000"/>
              </a:lnSpc>
            </a:pPr>
            <a:r>
              <a:rPr lang="en-IN" dirty="0">
                <a:solidFill>
                  <a:schemeClr val="bg1"/>
                </a:solidFill>
                <a:latin typeface="Cambria" panose="02040503050406030204" pitchFamily="18" charset="0"/>
                <a:ea typeface="Cambria" panose="02040503050406030204" pitchFamily="18" charset="0"/>
                <a:cs typeface="Times New Roman" panose="02020603050405020304" pitchFamily="18" charset="0"/>
              </a:rPr>
              <a:t>MD. SHAHNAWAZ                               2203A51L87</a:t>
            </a:r>
          </a:p>
        </p:txBody>
      </p:sp>
      <p:sp>
        <p:nvSpPr>
          <p:cNvPr id="18" name="TextBox 17">
            <a:extLst>
              <a:ext uri="{FF2B5EF4-FFF2-40B4-BE49-F238E27FC236}">
                <a16:creationId xmlns:a16="http://schemas.microsoft.com/office/drawing/2014/main" id="{4E809CFE-F92E-D095-6967-10DE97CE69B0}"/>
              </a:ext>
            </a:extLst>
          </p:cNvPr>
          <p:cNvSpPr txBox="1"/>
          <p:nvPr/>
        </p:nvSpPr>
        <p:spPr>
          <a:xfrm>
            <a:off x="1787258" y="4594973"/>
            <a:ext cx="8880742" cy="873572"/>
          </a:xfrm>
          <a:prstGeom prst="rect">
            <a:avLst/>
          </a:prstGeom>
          <a:noFill/>
        </p:spPr>
        <p:txBody>
          <a:bodyPr wrap="square" rtlCol="0">
            <a:spAutoFit/>
          </a:bodyPr>
          <a:lstStyle/>
          <a:p>
            <a:pPr algn="ctr">
              <a:lnSpc>
                <a:spcPct val="150000"/>
              </a:lnSpc>
            </a:pPr>
            <a:r>
              <a:rPr lang="en-IN" b="1" dirty="0">
                <a:solidFill>
                  <a:schemeClr val="bg1"/>
                </a:solidFill>
                <a:latin typeface="Times New Roman" panose="02020603050405020304" pitchFamily="18" charset="0"/>
                <a:cs typeface="Times New Roman" panose="02020603050405020304" pitchFamily="18" charset="0"/>
              </a:rPr>
              <a:t>21CS116	- Internet of Things</a:t>
            </a:r>
          </a:p>
          <a:p>
            <a:pPr algn="ctr">
              <a:lnSpc>
                <a:spcPct val="150000"/>
              </a:lnSpc>
            </a:pPr>
            <a:r>
              <a:rPr lang="en-IN" b="1" dirty="0">
                <a:solidFill>
                  <a:schemeClr val="bg1"/>
                </a:solidFill>
                <a:latin typeface="Times New Roman" panose="02020603050405020304" pitchFamily="18" charset="0"/>
                <a:cs typeface="Times New Roman" panose="02020603050405020304" pitchFamily="18" charset="0"/>
              </a:rPr>
              <a:t>School of Computer Science and Artificial Intelligence </a:t>
            </a:r>
          </a:p>
        </p:txBody>
      </p:sp>
      <p:pic>
        <p:nvPicPr>
          <p:cNvPr id="2" name="Picture 1">
            <a:extLst>
              <a:ext uri="{FF2B5EF4-FFF2-40B4-BE49-F238E27FC236}">
                <a16:creationId xmlns:a16="http://schemas.microsoft.com/office/drawing/2014/main" id="{32B01727-80B8-EAE2-E308-3CB3D1EE8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130" y="5579899"/>
            <a:ext cx="3103984" cy="1149849"/>
          </a:xfrm>
          <a:prstGeom prst="rect">
            <a:avLst/>
          </a:prstGeom>
          <a:solidFill>
            <a:schemeClr val="tx1"/>
          </a:solidFill>
          <a:ln>
            <a:solidFill>
              <a:schemeClr val="bg1"/>
            </a:solidFill>
          </a:ln>
        </p:spPr>
      </p:pic>
    </p:spTree>
    <p:extLst>
      <p:ext uri="{BB962C8B-B14F-4D97-AF65-F5344CB8AC3E}">
        <p14:creationId xmlns:p14="http://schemas.microsoft.com/office/powerpoint/2010/main" val="34464775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11" name="TextBox 10">
            <a:extLst>
              <a:ext uri="{FF2B5EF4-FFF2-40B4-BE49-F238E27FC236}">
                <a16:creationId xmlns:a16="http://schemas.microsoft.com/office/drawing/2014/main" id="{94F50E86-3946-2A57-9F88-855A514CF7D5}"/>
              </a:ext>
            </a:extLst>
          </p:cNvPr>
          <p:cNvSpPr txBox="1"/>
          <p:nvPr/>
        </p:nvSpPr>
        <p:spPr>
          <a:xfrm>
            <a:off x="403122" y="1878795"/>
            <a:ext cx="11523407" cy="253556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A 16×2 LCD display is a liquid crystal display that can show 16 characters in each of its two rows, providing a total of 32 characters of information. </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It's commonly used to display alphanumeric information in various electronic devices.</a:t>
            </a:r>
          </a:p>
          <a:p>
            <a:pPr marL="285750" indent="-285750">
              <a:lnSpc>
                <a:spcPct val="150000"/>
              </a:lnSpc>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The operating voltage of this LCD is 4.7V-5.3V</a:t>
            </a:r>
          </a:p>
          <a:p>
            <a:pPr marL="285750" indent="-285750">
              <a:lnSpc>
                <a:spcPct val="150000"/>
              </a:lnSpc>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It includes two rows where each row can produce 16-characters.</a:t>
            </a:r>
          </a:p>
          <a:p>
            <a:pPr marL="285750" indent="-285750">
              <a:lnSpc>
                <a:spcPct val="150000"/>
              </a:lnSpc>
              <a:buFont typeface="Wingdings" panose="05000000000000000000" pitchFamily="2" charset="2"/>
              <a:buChar char="q"/>
            </a:pPr>
            <a:endParaRPr lang="en-IN"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E5609C0-690A-EAB8-B105-735B1E98A3A7}"/>
              </a:ext>
            </a:extLst>
          </p:cNvPr>
          <p:cNvSpPr txBox="1"/>
          <p:nvPr/>
        </p:nvSpPr>
        <p:spPr>
          <a:xfrm>
            <a:off x="149290" y="1378663"/>
            <a:ext cx="6096000" cy="369332"/>
          </a:xfrm>
          <a:prstGeom prst="rect">
            <a:avLst/>
          </a:prstGeom>
          <a:noFill/>
        </p:spPr>
        <p:txBody>
          <a:bodyPr wrap="square">
            <a:spAutoFit/>
          </a:bodyPr>
          <a:lstStyle/>
          <a:p>
            <a:r>
              <a:rPr lang="en-IN" b="1" dirty="0">
                <a:solidFill>
                  <a:schemeClr val="bg1"/>
                </a:solidFill>
                <a:latin typeface="Times New Roman" panose="02020603050405020304" pitchFamily="18" charset="0"/>
                <a:cs typeface="Times New Roman" panose="02020603050405020304" pitchFamily="18" charset="0"/>
              </a:rPr>
              <a:t>4. LCD DISPLAY:</a:t>
            </a:r>
          </a:p>
        </p:txBody>
      </p:sp>
      <p:pic>
        <p:nvPicPr>
          <p:cNvPr id="4104" name="Picture 8" descr="microcontrollers by kbsezginel">
            <a:extLst>
              <a:ext uri="{FF2B5EF4-FFF2-40B4-BE49-F238E27FC236}">
                <a16:creationId xmlns:a16="http://schemas.microsoft.com/office/drawing/2014/main" id="{785E985C-F24C-23F9-9AE3-A66FFE36A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187" y="105368"/>
            <a:ext cx="4404851" cy="170802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D077E8A-22EA-E076-4AF8-929D5B80911A}"/>
              </a:ext>
            </a:extLst>
          </p:cNvPr>
          <p:cNvSpPr txBox="1"/>
          <p:nvPr/>
        </p:nvSpPr>
        <p:spPr>
          <a:xfrm>
            <a:off x="147484" y="4352299"/>
            <a:ext cx="2664542"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5. JUMPER WIRES:</a:t>
            </a:r>
          </a:p>
        </p:txBody>
      </p:sp>
      <p:pic>
        <p:nvPicPr>
          <p:cNvPr id="15" name="Picture 14">
            <a:extLst>
              <a:ext uri="{FF2B5EF4-FFF2-40B4-BE49-F238E27FC236}">
                <a16:creationId xmlns:a16="http://schemas.microsoft.com/office/drawing/2014/main" id="{14E15C64-8787-C42B-55E2-BC8C50BCCD3F}"/>
              </a:ext>
            </a:extLst>
          </p:cNvPr>
          <p:cNvPicPr>
            <a:picLocks noChangeAspect="1"/>
          </p:cNvPicPr>
          <p:nvPr/>
        </p:nvPicPr>
        <p:blipFill>
          <a:blip r:embed="rId4"/>
          <a:stretch>
            <a:fillRect/>
          </a:stretch>
        </p:blipFill>
        <p:spPr>
          <a:xfrm>
            <a:off x="8917858" y="4407638"/>
            <a:ext cx="3126658" cy="2344994"/>
          </a:xfrm>
          <a:prstGeom prst="rect">
            <a:avLst/>
          </a:prstGeom>
        </p:spPr>
      </p:pic>
      <p:sp>
        <p:nvSpPr>
          <p:cNvPr id="17" name="TextBox 16">
            <a:extLst>
              <a:ext uri="{FF2B5EF4-FFF2-40B4-BE49-F238E27FC236}">
                <a16:creationId xmlns:a16="http://schemas.microsoft.com/office/drawing/2014/main" id="{F50793BE-398A-9610-AA8C-FB0E7F7DC36E}"/>
              </a:ext>
            </a:extLst>
          </p:cNvPr>
          <p:cNvSpPr txBox="1"/>
          <p:nvPr/>
        </p:nvSpPr>
        <p:spPr>
          <a:xfrm>
            <a:off x="550606" y="4721631"/>
            <a:ext cx="7728155" cy="170456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A jump wire is an electrical wire, or group of them in a cable, with a connector or pin at each end (or sometimes without them – simply "tinned")</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which is normally used to interconnect the components of a breadboard or other prototype or test circuit, internally. </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25254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4" name="TextBox 3">
            <a:extLst>
              <a:ext uri="{FF2B5EF4-FFF2-40B4-BE49-F238E27FC236}">
                <a16:creationId xmlns:a16="http://schemas.microsoft.com/office/drawing/2014/main" id="{74FE8CEE-AF08-A8BA-6F77-A67D41208CAE}"/>
              </a:ext>
            </a:extLst>
          </p:cNvPr>
          <p:cNvSpPr txBox="1"/>
          <p:nvPr/>
        </p:nvSpPr>
        <p:spPr>
          <a:xfrm>
            <a:off x="93306" y="1356851"/>
            <a:ext cx="4695004"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6. PHOTO RESISTOR (LDR) SENSOR:</a:t>
            </a:r>
          </a:p>
        </p:txBody>
      </p:sp>
      <p:sp>
        <p:nvSpPr>
          <p:cNvPr id="6" name="TextBox 5">
            <a:extLst>
              <a:ext uri="{FF2B5EF4-FFF2-40B4-BE49-F238E27FC236}">
                <a16:creationId xmlns:a16="http://schemas.microsoft.com/office/drawing/2014/main" id="{8475611A-1BDF-DDAD-E88E-EFF59B8CACAA}"/>
              </a:ext>
            </a:extLst>
          </p:cNvPr>
          <p:cNvSpPr txBox="1"/>
          <p:nvPr/>
        </p:nvSpPr>
        <p:spPr>
          <a:xfrm>
            <a:off x="481780" y="1835171"/>
            <a:ext cx="11415251" cy="128907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A Light Dependent Resistor (LDR) is a type of passive electronic sensor used to detect light. </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It's made up of two conductors separated by an insulator which becomes more conducting when exposed to high levels of light intensity, forming a variable resistor in the circuit.</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E0A3D77-8883-2621-3F98-7156A9A8EFA8}"/>
              </a:ext>
            </a:extLst>
          </p:cNvPr>
          <p:cNvPicPr>
            <a:picLocks noChangeAspect="1"/>
          </p:cNvPicPr>
          <p:nvPr/>
        </p:nvPicPr>
        <p:blipFill rotWithShape="1">
          <a:blip r:embed="rId3"/>
          <a:srcRect l="8918" t="8602" r="7575" b="14265"/>
          <a:stretch/>
        </p:blipFill>
        <p:spPr>
          <a:xfrm>
            <a:off x="8417628" y="4105276"/>
            <a:ext cx="3681066" cy="2654710"/>
          </a:xfrm>
          <a:prstGeom prst="rect">
            <a:avLst/>
          </a:prstGeom>
        </p:spPr>
      </p:pic>
      <p:pic>
        <p:nvPicPr>
          <p:cNvPr id="6148" name="Picture 4" descr="LM393 Photosensitive LDR Sensor Module -">
            <a:extLst>
              <a:ext uri="{FF2B5EF4-FFF2-40B4-BE49-F238E27FC236}">
                <a16:creationId xmlns:a16="http://schemas.microsoft.com/office/drawing/2014/main" id="{52DAE312-6AE5-0944-D231-9D4D6DE4BD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0" t="38599" r="7960" b="34750"/>
          <a:stretch/>
        </p:blipFill>
        <p:spPr bwMode="auto">
          <a:xfrm>
            <a:off x="8224784" y="98014"/>
            <a:ext cx="3873910" cy="11906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393BF4-BC7A-6CB7-72A7-CA6537450A0F}"/>
              </a:ext>
            </a:extLst>
          </p:cNvPr>
          <p:cNvSpPr txBox="1"/>
          <p:nvPr/>
        </p:nvSpPr>
        <p:spPr>
          <a:xfrm>
            <a:off x="294968" y="3446206"/>
            <a:ext cx="6096000" cy="2031325"/>
          </a:xfrm>
          <a:prstGeom prst="rect">
            <a:avLst/>
          </a:prstGeom>
          <a:noFill/>
        </p:spPr>
        <p:txBody>
          <a:bodyPr wrap="square">
            <a:spAutoFit/>
          </a:bodyPr>
          <a:lstStyle/>
          <a:p>
            <a:r>
              <a:rPr lang="en-US" b="0" i="0" dirty="0">
                <a:solidFill>
                  <a:schemeClr val="bg1"/>
                </a:solidFill>
                <a:effectLst/>
                <a:latin typeface="Times New Roman" panose="02020603050405020304" pitchFamily="18" charset="0"/>
                <a:cs typeface="Times New Roman" panose="02020603050405020304" pitchFamily="18" charset="0"/>
              </a:rPr>
              <a:t>Working Principle of LDR:</a:t>
            </a:r>
            <a:br>
              <a:rPr lang="en-US" dirty="0">
                <a:solidFill>
                  <a:schemeClr val="bg1"/>
                </a:solidFill>
                <a:latin typeface="Times New Roman" panose="02020603050405020304" pitchFamily="18" charset="0"/>
                <a:cs typeface="Times New Roman" panose="02020603050405020304" pitchFamily="18" charset="0"/>
              </a:rPr>
            </a:b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The photo conductivity theory underlies the operation of this resistor. It is nothing more than the fact that when light strikes its surface, the material's conductivity decreases and the electrons in the device's valence band are stimulated to the conduction band.</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698685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2" name="TextBox 1">
            <a:extLst>
              <a:ext uri="{FF2B5EF4-FFF2-40B4-BE49-F238E27FC236}">
                <a16:creationId xmlns:a16="http://schemas.microsoft.com/office/drawing/2014/main" id="{0E015246-E74E-16B0-E0F3-DF959CB8436A}"/>
              </a:ext>
            </a:extLst>
          </p:cNvPr>
          <p:cNvSpPr txBox="1"/>
          <p:nvPr/>
        </p:nvSpPr>
        <p:spPr>
          <a:xfrm>
            <a:off x="93305" y="1386349"/>
            <a:ext cx="3544629" cy="400110"/>
          </a:xfrm>
          <a:prstGeom prst="rect">
            <a:avLst/>
          </a:prstGeom>
          <a:noFill/>
        </p:spPr>
        <p:txBody>
          <a:bodyPr wrap="square" rtlCol="0">
            <a:spAutoFit/>
          </a:bodyPr>
          <a:lstStyle/>
          <a:p>
            <a:r>
              <a:rPr lang="en-IN" sz="2000" b="1" dirty="0">
                <a:solidFill>
                  <a:schemeClr val="bg1"/>
                </a:solidFill>
                <a:latin typeface="Cambria" panose="02040503050406030204" pitchFamily="18" charset="0"/>
                <a:ea typeface="Cambria" panose="02040503050406030204" pitchFamily="18" charset="0"/>
              </a:rPr>
              <a:t>SOFTWARE USED:</a:t>
            </a:r>
          </a:p>
        </p:txBody>
      </p:sp>
      <p:sp>
        <p:nvSpPr>
          <p:cNvPr id="5" name="TextBox 4">
            <a:extLst>
              <a:ext uri="{FF2B5EF4-FFF2-40B4-BE49-F238E27FC236}">
                <a16:creationId xmlns:a16="http://schemas.microsoft.com/office/drawing/2014/main" id="{FDFB4915-F7C6-FD13-CF4A-E49E88776EA1}"/>
              </a:ext>
            </a:extLst>
          </p:cNvPr>
          <p:cNvSpPr txBox="1"/>
          <p:nvPr/>
        </p:nvSpPr>
        <p:spPr>
          <a:xfrm>
            <a:off x="212296" y="2429267"/>
            <a:ext cx="11767407" cy="295106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The Arduino IDE (Integrated Development Environment) is used to write the computer code and upload this code to the physical board. </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The Arduino IDE is very simple and this simplicity is probably one of the main reason Arduino became so popular.</a:t>
            </a:r>
          </a:p>
          <a:p>
            <a:pPr marL="285750" indent="-285750">
              <a:lnSpc>
                <a:spcPct val="150000"/>
              </a:lnSpc>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We can certainly state that being compatible with the Arduino IDE is now one of the main requirements for a new microcontroller board. </a:t>
            </a:r>
          </a:p>
          <a:p>
            <a:pPr marL="285750" indent="-285750">
              <a:lnSpc>
                <a:spcPct val="150000"/>
              </a:lnSpc>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Over the years, many useful features have been added to the Arduino IDE and you can now managed third-party libraries and boards from the IDE, and still keep the simplicity of programming the board. </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How To Install the Arduino IDE — Nonscio">
            <a:extLst>
              <a:ext uri="{FF2B5EF4-FFF2-40B4-BE49-F238E27FC236}">
                <a16:creationId xmlns:a16="http://schemas.microsoft.com/office/drawing/2014/main" id="{49B23772-B906-98E4-F0B4-BABD86146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375" y="5446746"/>
            <a:ext cx="3809346" cy="13157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FFCF7-6492-4D49-3BAC-A328B696C599}"/>
              </a:ext>
            </a:extLst>
          </p:cNvPr>
          <p:cNvSpPr txBox="1"/>
          <p:nvPr/>
        </p:nvSpPr>
        <p:spPr>
          <a:xfrm>
            <a:off x="223520" y="1924945"/>
            <a:ext cx="2204720"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1. Arduino IDE:</a:t>
            </a:r>
          </a:p>
        </p:txBody>
      </p:sp>
    </p:spTree>
    <p:extLst>
      <p:ext uri="{BB962C8B-B14F-4D97-AF65-F5344CB8AC3E}">
        <p14:creationId xmlns:p14="http://schemas.microsoft.com/office/powerpoint/2010/main" val="275562029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7" name="TextBox 6">
            <a:extLst>
              <a:ext uri="{FF2B5EF4-FFF2-40B4-BE49-F238E27FC236}">
                <a16:creationId xmlns:a16="http://schemas.microsoft.com/office/drawing/2014/main" id="{5AE222CE-2D7B-1D90-6A9D-718203F9D9F5}"/>
              </a:ext>
            </a:extLst>
          </p:cNvPr>
          <p:cNvSpPr txBox="1"/>
          <p:nvPr/>
        </p:nvSpPr>
        <p:spPr>
          <a:xfrm>
            <a:off x="93306" y="1326521"/>
            <a:ext cx="11857703" cy="5218736"/>
          </a:xfrm>
          <a:prstGeom prst="rect">
            <a:avLst/>
          </a:prstGeom>
          <a:noFill/>
        </p:spPr>
        <p:txBody>
          <a:bodyPr wrap="square">
            <a:spAutoFit/>
          </a:bodyPr>
          <a:lstStyle/>
          <a:p>
            <a:pPr algn="l">
              <a:lnSpc>
                <a:spcPct val="150000"/>
              </a:lnSpc>
            </a:pPr>
            <a:r>
              <a:rPr lang="en-US" sz="1600" b="0" i="0" dirty="0">
                <a:solidFill>
                  <a:schemeClr val="bg1"/>
                </a:solidFill>
                <a:effectLst/>
                <a:latin typeface="Times New Roman" panose="02020603050405020304" pitchFamily="18" charset="0"/>
                <a:cs typeface="Times New Roman" panose="02020603050405020304" pitchFamily="18" charset="0"/>
              </a:rPr>
              <a:t>Here's some information about it:</a:t>
            </a:r>
          </a:p>
          <a:p>
            <a:pPr algn="l">
              <a:lnSpc>
                <a:spcPct val="150000"/>
              </a:lnSpc>
              <a:buFont typeface="+mj-lt"/>
              <a:buAutoNum type="arabicPeriod"/>
            </a:pPr>
            <a:r>
              <a:rPr lang="en-US" sz="1600" b="1" i="0" dirty="0">
                <a:solidFill>
                  <a:schemeClr val="bg1"/>
                </a:solidFill>
                <a:effectLst/>
                <a:latin typeface="Times New Roman" panose="02020603050405020304" pitchFamily="18" charset="0"/>
                <a:cs typeface="Times New Roman" panose="02020603050405020304" pitchFamily="18" charset="0"/>
              </a:rPr>
              <a:t>Development Environment</a:t>
            </a:r>
            <a:r>
              <a:rPr lang="en-US" sz="1600" b="0" i="0" dirty="0">
                <a:solidFill>
                  <a:schemeClr val="bg1"/>
                </a:solidFill>
                <a:effectLst/>
                <a:latin typeface="Times New Roman" panose="02020603050405020304" pitchFamily="18" charset="0"/>
                <a:cs typeface="Times New Roman" panose="02020603050405020304" pitchFamily="18" charset="0"/>
              </a:rPr>
              <a:t>: The Arduino IDE provides a user-friendly interface for writing code in the Arduino programming language, which is a simplified version of C/C.</a:t>
            </a:r>
          </a:p>
          <a:p>
            <a:pPr algn="l">
              <a:lnSpc>
                <a:spcPct val="150000"/>
              </a:lnSpc>
              <a:buFont typeface="+mj-lt"/>
              <a:buAutoNum type="arabicPeriod"/>
            </a:pPr>
            <a:r>
              <a:rPr lang="en-US" sz="1600" b="1" i="0" dirty="0">
                <a:solidFill>
                  <a:schemeClr val="bg1"/>
                </a:solidFill>
                <a:effectLst/>
                <a:latin typeface="Times New Roman" panose="02020603050405020304" pitchFamily="18" charset="0"/>
                <a:cs typeface="Times New Roman" panose="02020603050405020304" pitchFamily="18" charset="0"/>
              </a:rPr>
              <a:t>Cross-Platform</a:t>
            </a:r>
            <a:r>
              <a:rPr lang="en-US" sz="1600" b="0" i="0" dirty="0">
                <a:solidFill>
                  <a:schemeClr val="bg1"/>
                </a:solidFill>
                <a:effectLst/>
                <a:latin typeface="Times New Roman" panose="02020603050405020304" pitchFamily="18" charset="0"/>
                <a:cs typeface="Times New Roman" panose="02020603050405020304" pitchFamily="18" charset="0"/>
              </a:rPr>
              <a:t>: Arduino IDE is available for multiple operating systems, including Windows, macOS, and Linux, making it accessible to a wide range of users.</a:t>
            </a:r>
          </a:p>
          <a:p>
            <a:pPr algn="l">
              <a:lnSpc>
                <a:spcPct val="150000"/>
              </a:lnSpc>
              <a:buFont typeface="+mj-lt"/>
              <a:buAutoNum type="arabicPeriod"/>
            </a:pPr>
            <a:r>
              <a:rPr lang="en-US" sz="1600" b="1" i="0" dirty="0">
                <a:solidFill>
                  <a:schemeClr val="bg1"/>
                </a:solidFill>
                <a:effectLst/>
                <a:latin typeface="Times New Roman" panose="02020603050405020304" pitchFamily="18" charset="0"/>
                <a:cs typeface="Times New Roman" panose="02020603050405020304" pitchFamily="18" charset="0"/>
              </a:rPr>
              <a:t>Code Editor</a:t>
            </a:r>
            <a:r>
              <a:rPr lang="en-US" sz="1600" b="0" i="0" dirty="0">
                <a:solidFill>
                  <a:schemeClr val="bg1"/>
                </a:solidFill>
                <a:effectLst/>
                <a:latin typeface="Times New Roman" panose="02020603050405020304" pitchFamily="18" charset="0"/>
                <a:cs typeface="Times New Roman" panose="02020603050405020304" pitchFamily="18" charset="0"/>
              </a:rPr>
              <a:t>: The IDE features a code editor with syntax highlighting, auto-indentation, and code completion, making it easier to write and read code.</a:t>
            </a:r>
          </a:p>
          <a:p>
            <a:pPr algn="l">
              <a:lnSpc>
                <a:spcPct val="150000"/>
              </a:lnSpc>
              <a:buFont typeface="+mj-lt"/>
              <a:buAutoNum type="arabicPeriod"/>
            </a:pPr>
            <a:r>
              <a:rPr lang="en-US" sz="1600" b="1" i="0" dirty="0">
                <a:solidFill>
                  <a:schemeClr val="bg1"/>
                </a:solidFill>
                <a:effectLst/>
                <a:latin typeface="Times New Roman" panose="02020603050405020304" pitchFamily="18" charset="0"/>
                <a:cs typeface="Times New Roman" panose="02020603050405020304" pitchFamily="18" charset="0"/>
              </a:rPr>
              <a:t>Library Support</a:t>
            </a:r>
            <a:r>
              <a:rPr lang="en-US" sz="1600" b="0" i="0" dirty="0">
                <a:solidFill>
                  <a:schemeClr val="bg1"/>
                </a:solidFill>
                <a:effectLst/>
                <a:latin typeface="Times New Roman" panose="02020603050405020304" pitchFamily="18" charset="0"/>
                <a:cs typeface="Times New Roman" panose="02020603050405020304" pitchFamily="18" charset="0"/>
              </a:rPr>
              <a:t>: Arduino IDE comes with a built-in library manager that allows users to easily install and manage libraries, which are collections of pre-written code that extend the functionality of Arduino boards.</a:t>
            </a:r>
          </a:p>
          <a:p>
            <a:pPr algn="l">
              <a:lnSpc>
                <a:spcPct val="150000"/>
              </a:lnSpc>
              <a:buFont typeface="+mj-lt"/>
              <a:buAutoNum type="arabicPeriod"/>
            </a:pPr>
            <a:r>
              <a:rPr lang="en-US" sz="1600" b="1" i="0" dirty="0">
                <a:solidFill>
                  <a:schemeClr val="bg1"/>
                </a:solidFill>
                <a:effectLst/>
                <a:latin typeface="Times New Roman" panose="02020603050405020304" pitchFamily="18" charset="0"/>
                <a:cs typeface="Times New Roman" panose="02020603050405020304" pitchFamily="18" charset="0"/>
              </a:rPr>
              <a:t>Board Manager</a:t>
            </a:r>
            <a:r>
              <a:rPr lang="en-US" sz="1600" b="0" i="0" dirty="0">
                <a:solidFill>
                  <a:schemeClr val="bg1"/>
                </a:solidFill>
                <a:effectLst/>
                <a:latin typeface="Times New Roman" panose="02020603050405020304" pitchFamily="18" charset="0"/>
                <a:cs typeface="Times New Roman" panose="02020603050405020304" pitchFamily="18" charset="0"/>
              </a:rPr>
              <a:t>: It includes a board manager feature that enables users to add support for different Arduino-compatible boards, such as Arduino Uno, Arduino Mega, Arduino Nano, etc. This feature allows developers to switch between different boards without needing to install separate software.</a:t>
            </a:r>
          </a:p>
          <a:p>
            <a:pPr algn="l">
              <a:lnSpc>
                <a:spcPct val="150000"/>
              </a:lnSpc>
              <a:buFont typeface="+mj-lt"/>
              <a:buAutoNum type="arabicPeriod"/>
            </a:pPr>
            <a:r>
              <a:rPr lang="en-US" sz="1600" b="1" i="0" dirty="0">
                <a:solidFill>
                  <a:schemeClr val="bg1"/>
                </a:solidFill>
                <a:effectLst/>
                <a:latin typeface="Times New Roman" panose="02020603050405020304" pitchFamily="18" charset="0"/>
                <a:cs typeface="Times New Roman" panose="02020603050405020304" pitchFamily="18" charset="0"/>
              </a:rPr>
              <a:t>Serial Monitor</a:t>
            </a:r>
            <a:r>
              <a:rPr lang="en-US" sz="1600" b="0" i="0" dirty="0">
                <a:solidFill>
                  <a:schemeClr val="bg1"/>
                </a:solidFill>
                <a:effectLst/>
                <a:latin typeface="Times New Roman" panose="02020603050405020304" pitchFamily="18" charset="0"/>
                <a:cs typeface="Times New Roman" panose="02020603050405020304" pitchFamily="18" charset="0"/>
              </a:rPr>
              <a:t>: Arduino IDE includes a serial monitor tool that allows users to communicate with their Arduino boards in real-time, which is useful for debugging and testing.</a:t>
            </a:r>
          </a:p>
        </p:txBody>
      </p:sp>
    </p:spTree>
    <p:extLst>
      <p:ext uri="{BB962C8B-B14F-4D97-AF65-F5344CB8AC3E}">
        <p14:creationId xmlns:p14="http://schemas.microsoft.com/office/powerpoint/2010/main" val="8006574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2" name="TextBox 1">
            <a:extLst>
              <a:ext uri="{FF2B5EF4-FFF2-40B4-BE49-F238E27FC236}">
                <a16:creationId xmlns:a16="http://schemas.microsoft.com/office/drawing/2014/main" id="{A4E50F2A-F4CC-82E3-F73E-5FEE6B8B25C4}"/>
              </a:ext>
            </a:extLst>
          </p:cNvPr>
          <p:cNvSpPr txBox="1"/>
          <p:nvPr/>
        </p:nvSpPr>
        <p:spPr>
          <a:xfrm>
            <a:off x="93306" y="1418758"/>
            <a:ext cx="2854960"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2. </a:t>
            </a:r>
            <a:r>
              <a:rPr lang="en-IN" b="1" dirty="0" err="1">
                <a:solidFill>
                  <a:schemeClr val="bg1"/>
                </a:solidFill>
                <a:latin typeface="Times New Roman" panose="02020603050405020304" pitchFamily="18" charset="0"/>
                <a:cs typeface="Times New Roman" panose="02020603050405020304" pitchFamily="18" charset="0"/>
              </a:rPr>
              <a:t>ThingSpeak</a:t>
            </a:r>
            <a:r>
              <a:rPr lang="en-IN" b="1" dirty="0">
                <a:solidFill>
                  <a:schemeClr val="bg1"/>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EBF997C7-E8C1-431E-3761-56C2024D314F}"/>
              </a:ext>
            </a:extLst>
          </p:cNvPr>
          <p:cNvSpPr txBox="1"/>
          <p:nvPr/>
        </p:nvSpPr>
        <p:spPr>
          <a:xfrm>
            <a:off x="314960" y="1953468"/>
            <a:ext cx="6604000" cy="4197559"/>
          </a:xfrm>
          <a:prstGeom prst="rect">
            <a:avLst/>
          </a:prstGeom>
          <a:noFill/>
        </p:spPr>
        <p:txBody>
          <a:bodyPr wrap="square">
            <a:spAutoFit/>
          </a:bodyPr>
          <a:lstStyle/>
          <a:p>
            <a:pPr marL="285750" indent="-285750" algn="l">
              <a:lnSpc>
                <a:spcPct val="150000"/>
              </a:lnSpc>
              <a:buFont typeface="Wingdings" panose="05000000000000000000" pitchFamily="2" charset="2"/>
              <a:buChar char="q"/>
            </a:pPr>
            <a:r>
              <a:rPr lang="en-US" b="0" i="0" dirty="0" err="1">
                <a:solidFill>
                  <a:schemeClr val="bg1"/>
                </a:solidFill>
                <a:effectLst/>
                <a:latin typeface="Times New Roman" panose="02020603050405020304" pitchFamily="18" charset="0"/>
                <a:cs typeface="Times New Roman" panose="02020603050405020304" pitchFamily="18" charset="0"/>
              </a:rPr>
              <a:t>ThingSpeak</a:t>
            </a:r>
            <a:r>
              <a:rPr lang="en-US" b="0" i="0" dirty="0">
                <a:solidFill>
                  <a:schemeClr val="bg1"/>
                </a:solidFill>
                <a:effectLst/>
                <a:latin typeface="Times New Roman" panose="02020603050405020304" pitchFamily="18" charset="0"/>
                <a:cs typeface="Times New Roman" panose="02020603050405020304" pitchFamily="18" charset="0"/>
              </a:rPr>
              <a:t> is an open-source software written in Ruby which allows users to communicate with internet enabled devices. </a:t>
            </a:r>
          </a:p>
          <a:p>
            <a:pPr marL="285750" indent="-285750" algn="l">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It facilitates data access, retrieval and logging of data by providing an API to both the devices and social network websites.</a:t>
            </a:r>
          </a:p>
          <a:p>
            <a:pPr marL="285750" indent="-285750" algn="l">
              <a:lnSpc>
                <a:spcPct val="150000"/>
              </a:lnSpc>
              <a:buFont typeface="Wingdings" panose="05000000000000000000" pitchFamily="2" charset="2"/>
              <a:buChar char="q"/>
            </a:pPr>
            <a:r>
              <a:rPr lang="en-US" b="0" i="0" dirty="0" err="1">
                <a:solidFill>
                  <a:schemeClr val="bg1"/>
                </a:solidFill>
                <a:effectLst/>
                <a:latin typeface="Times New Roman" panose="02020603050405020304" pitchFamily="18" charset="0"/>
                <a:cs typeface="Times New Roman" panose="02020603050405020304" pitchFamily="18" charset="0"/>
              </a:rPr>
              <a:t>ThingSpeak</a:t>
            </a:r>
            <a:r>
              <a:rPr lang="en-US" b="0" i="0" dirty="0">
                <a:solidFill>
                  <a:schemeClr val="bg1"/>
                </a:solidFill>
                <a:effectLst/>
                <a:latin typeface="Times New Roman" panose="02020603050405020304" pitchFamily="18" charset="0"/>
                <a:cs typeface="Times New Roman" panose="02020603050405020304" pitchFamily="18" charset="0"/>
              </a:rPr>
              <a:t> allows you to aggregate, visualize, and analyze live data streams in the cloud. </a:t>
            </a:r>
          </a:p>
          <a:p>
            <a:pPr marL="285750" indent="-285750" algn="l">
              <a:lnSpc>
                <a:spcPct val="150000"/>
              </a:lnSpc>
              <a:buFont typeface="Wingdings" panose="05000000000000000000" pitchFamily="2" charset="2"/>
              <a:buChar char="q"/>
            </a:pPr>
            <a:r>
              <a:rPr lang="en-US" b="0" i="0" dirty="0" err="1">
                <a:solidFill>
                  <a:schemeClr val="bg1"/>
                </a:solidFill>
                <a:effectLst/>
                <a:latin typeface="Times New Roman" panose="02020603050405020304" pitchFamily="18" charset="0"/>
                <a:cs typeface="Times New Roman" panose="02020603050405020304" pitchFamily="18" charset="0"/>
              </a:rPr>
              <a:t>ThingSpeak</a:t>
            </a:r>
            <a:r>
              <a:rPr lang="en-US" b="0" i="0" dirty="0">
                <a:solidFill>
                  <a:schemeClr val="bg1"/>
                </a:solidFill>
                <a:effectLst/>
                <a:latin typeface="Times New Roman" panose="02020603050405020304" pitchFamily="18" charset="0"/>
                <a:cs typeface="Times New Roman" panose="02020603050405020304" pitchFamily="18" charset="0"/>
              </a:rPr>
              <a:t> provides instant visualizations of data posted by your devices or equipment. </a:t>
            </a:r>
          </a:p>
          <a:p>
            <a:pPr marL="285750" indent="-285750" algn="l">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Execute MATLAB code in </a:t>
            </a:r>
            <a:r>
              <a:rPr lang="en-US" b="0" i="0" dirty="0" err="1">
                <a:solidFill>
                  <a:schemeClr val="bg1"/>
                </a:solidFill>
                <a:effectLst/>
                <a:latin typeface="Times New Roman" panose="02020603050405020304" pitchFamily="18" charset="0"/>
                <a:cs typeface="Times New Roman" panose="02020603050405020304" pitchFamily="18" charset="0"/>
              </a:rPr>
              <a:t>ThingSpeak</a:t>
            </a:r>
            <a:r>
              <a:rPr lang="en-US" b="0" i="0" dirty="0">
                <a:solidFill>
                  <a:schemeClr val="bg1"/>
                </a:solidFill>
                <a:effectLst/>
                <a:latin typeface="Times New Roman" panose="02020603050405020304" pitchFamily="18" charset="0"/>
                <a:cs typeface="Times New Roman" panose="02020603050405020304" pitchFamily="18" charset="0"/>
              </a:rPr>
              <a:t>, and perform online analysis and processing of the data as it comes in.</a:t>
            </a:r>
          </a:p>
        </p:txBody>
      </p:sp>
      <p:pic>
        <p:nvPicPr>
          <p:cNvPr id="3074" name="Picture 2" descr="ESP32 Publish Sensor Readings to ThingSpeak (easiest way) | Random Nerd  Tutorials">
            <a:extLst>
              <a:ext uri="{FF2B5EF4-FFF2-40B4-BE49-F238E27FC236}">
                <a16:creationId xmlns:a16="http://schemas.microsoft.com/office/drawing/2014/main" id="{7F7E2272-E081-51A1-843C-1DEE1D97D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666" y="2678314"/>
            <a:ext cx="4885094" cy="27478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ternet of Things Experiment Guide - SparkFun Learn">
            <a:extLst>
              <a:ext uri="{FF2B5EF4-FFF2-40B4-BE49-F238E27FC236}">
                <a16:creationId xmlns:a16="http://schemas.microsoft.com/office/drawing/2014/main" id="{57745259-19EC-B5DF-D91E-BB56E4E8E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660" y="225263"/>
            <a:ext cx="422910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11510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4" name="TextBox 3">
            <a:extLst>
              <a:ext uri="{FF2B5EF4-FFF2-40B4-BE49-F238E27FC236}">
                <a16:creationId xmlns:a16="http://schemas.microsoft.com/office/drawing/2014/main" id="{55ECF939-EF7C-B749-E04C-F43D7B051BA9}"/>
              </a:ext>
            </a:extLst>
          </p:cNvPr>
          <p:cNvSpPr txBox="1"/>
          <p:nvPr/>
        </p:nvSpPr>
        <p:spPr>
          <a:xfrm>
            <a:off x="0" y="1366684"/>
            <a:ext cx="5948516" cy="400110"/>
          </a:xfrm>
          <a:prstGeom prst="rect">
            <a:avLst/>
          </a:prstGeom>
          <a:noFill/>
        </p:spPr>
        <p:txBody>
          <a:bodyPr wrap="square" rtlCol="0">
            <a:spAutoFit/>
          </a:bodyPr>
          <a:lstStyle/>
          <a:p>
            <a:r>
              <a:rPr lang="en-IN" sz="2000" b="1" dirty="0">
                <a:solidFill>
                  <a:schemeClr val="bg1"/>
                </a:solidFill>
                <a:latin typeface="Cambria" panose="02040503050406030204" pitchFamily="18" charset="0"/>
                <a:ea typeface="Cambria" panose="02040503050406030204" pitchFamily="18" charset="0"/>
              </a:rPr>
              <a:t>HARDWARE ARCHITECTURE / CONNECTIVITY:</a:t>
            </a:r>
          </a:p>
        </p:txBody>
      </p:sp>
      <p:sp>
        <p:nvSpPr>
          <p:cNvPr id="6" name="TextBox 5">
            <a:extLst>
              <a:ext uri="{FF2B5EF4-FFF2-40B4-BE49-F238E27FC236}">
                <a16:creationId xmlns:a16="http://schemas.microsoft.com/office/drawing/2014/main" id="{E71DDC8A-BADC-281D-3CA6-C3983B104E3C}"/>
              </a:ext>
            </a:extLst>
          </p:cNvPr>
          <p:cNvSpPr txBox="1"/>
          <p:nvPr/>
        </p:nvSpPr>
        <p:spPr>
          <a:xfrm>
            <a:off x="381000" y="1766794"/>
            <a:ext cx="11689079" cy="2535566"/>
          </a:xfrm>
          <a:prstGeom prst="rect">
            <a:avLst/>
          </a:prstGeom>
          <a:noFill/>
        </p:spPr>
        <p:txBody>
          <a:bodyPr wrap="square">
            <a:spAutoFit/>
          </a:bodyPr>
          <a:lstStyle/>
          <a:p>
            <a:pPr algn="l">
              <a:lnSpc>
                <a:spcPct val="150000"/>
              </a:lnSpc>
            </a:pPr>
            <a:r>
              <a:rPr lang="en-US" b="0" i="0" dirty="0">
                <a:solidFill>
                  <a:schemeClr val="bg1"/>
                </a:solidFill>
                <a:effectLst/>
                <a:latin typeface="Times New Roman" panose="02020603050405020304" pitchFamily="18" charset="0"/>
                <a:cs typeface="Times New Roman" panose="02020603050405020304" pitchFamily="18" charset="0"/>
              </a:rPr>
              <a:t>To implement a system using the ESP8266 module to measure light intensity and display it on an LCD, along with additional indicators like a buzzer and LEDs, you would follow these general steps:</a:t>
            </a:r>
          </a:p>
          <a:p>
            <a:pPr algn="l">
              <a:lnSpc>
                <a:spcPct val="150000"/>
              </a:lnSpc>
              <a:buFont typeface="+mj-lt"/>
              <a:buAutoNum type="arabicPeriod"/>
            </a:pPr>
            <a:r>
              <a:rPr lang="en-US" b="1" i="0" dirty="0">
                <a:solidFill>
                  <a:schemeClr val="bg1"/>
                </a:solidFill>
                <a:effectLst/>
                <a:latin typeface="Times New Roman" panose="02020603050405020304" pitchFamily="18" charset="0"/>
                <a:cs typeface="Times New Roman" panose="02020603050405020304" pitchFamily="18" charset="0"/>
              </a:rPr>
              <a:t>Hardware Setup</a:t>
            </a:r>
            <a:r>
              <a:rPr lang="en-US" b="0" i="0" dirty="0">
                <a:solidFill>
                  <a:schemeClr val="bg1"/>
                </a:solidFill>
                <a:effectLst/>
                <a:latin typeface="Times New Roman" panose="02020603050405020304" pitchFamily="18" charset="0"/>
                <a:cs typeface="Times New Roman" panose="02020603050405020304" pitchFamily="18" charset="0"/>
              </a:rPr>
              <a:t>:</a:t>
            </a:r>
          </a:p>
          <a:p>
            <a:pPr marL="742950" lvl="1" indent="-285750" algn="l">
              <a:lnSpc>
                <a:spcPct val="150000"/>
              </a:lnSpc>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Connect the ESP8266 module to the LCD display, buzzer, and LEDs according to their pin configurations.</a:t>
            </a:r>
          </a:p>
          <a:p>
            <a:pPr marL="742950" lvl="1" indent="-285750" algn="l">
              <a:lnSpc>
                <a:spcPct val="150000"/>
              </a:lnSpc>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Connect a light sensor (such as an LDR - Light Dependent Resistor) to one of the analog pins of the ESP8266 to measure light intensity.</a:t>
            </a:r>
          </a:p>
        </p:txBody>
      </p:sp>
      <p:pic>
        <p:nvPicPr>
          <p:cNvPr id="8" name="Picture 7">
            <a:extLst>
              <a:ext uri="{FF2B5EF4-FFF2-40B4-BE49-F238E27FC236}">
                <a16:creationId xmlns:a16="http://schemas.microsoft.com/office/drawing/2014/main" id="{FD909B8F-BB23-7BB9-06C0-6E258E31B895}"/>
              </a:ext>
            </a:extLst>
          </p:cNvPr>
          <p:cNvPicPr>
            <a:picLocks noChangeAspect="1"/>
          </p:cNvPicPr>
          <p:nvPr/>
        </p:nvPicPr>
        <p:blipFill>
          <a:blip r:embed="rId3"/>
          <a:stretch>
            <a:fillRect/>
          </a:stretch>
        </p:blipFill>
        <p:spPr>
          <a:xfrm>
            <a:off x="2390258" y="4312520"/>
            <a:ext cx="7411484" cy="2495898"/>
          </a:xfrm>
          <a:prstGeom prst="rect">
            <a:avLst/>
          </a:prstGeom>
        </p:spPr>
      </p:pic>
    </p:spTree>
    <p:extLst>
      <p:ext uri="{BB962C8B-B14F-4D97-AF65-F5344CB8AC3E}">
        <p14:creationId xmlns:p14="http://schemas.microsoft.com/office/powerpoint/2010/main" val="33150698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4" name="TextBox 3">
            <a:extLst>
              <a:ext uri="{FF2B5EF4-FFF2-40B4-BE49-F238E27FC236}">
                <a16:creationId xmlns:a16="http://schemas.microsoft.com/office/drawing/2014/main" id="{3487EE29-8F29-3AF6-2CF4-8E75F7543DFC}"/>
              </a:ext>
            </a:extLst>
          </p:cNvPr>
          <p:cNvSpPr txBox="1"/>
          <p:nvPr/>
        </p:nvSpPr>
        <p:spPr>
          <a:xfrm>
            <a:off x="193040" y="1352401"/>
            <a:ext cx="12578080" cy="4993931"/>
          </a:xfrm>
          <a:prstGeom prst="rect">
            <a:avLst/>
          </a:prstGeom>
          <a:noFill/>
        </p:spPr>
        <p:txBody>
          <a:bodyPr wrap="square">
            <a:spAutoFit/>
          </a:bodyPr>
          <a:lstStyle/>
          <a:p>
            <a:pPr algn="l">
              <a:lnSpc>
                <a:spcPct val="200000"/>
              </a:lnSpc>
            </a:pPr>
            <a:r>
              <a:rPr lang="en-US" b="1" i="0" dirty="0">
                <a:solidFill>
                  <a:schemeClr val="bg1"/>
                </a:solidFill>
                <a:effectLst/>
                <a:latin typeface="Times New Roman" panose="02020603050405020304" pitchFamily="18" charset="0"/>
                <a:cs typeface="Times New Roman" panose="02020603050405020304" pitchFamily="18" charset="0"/>
              </a:rPr>
              <a:t>2. Programming</a:t>
            </a:r>
            <a:r>
              <a:rPr lang="en-US" b="0" i="0" dirty="0">
                <a:solidFill>
                  <a:schemeClr val="bg1"/>
                </a:solidFill>
                <a:effectLst/>
                <a:latin typeface="Times New Roman" panose="02020603050405020304" pitchFamily="18" charset="0"/>
                <a:cs typeface="Times New Roman" panose="02020603050405020304" pitchFamily="18" charset="0"/>
              </a:rPr>
              <a:t>:</a:t>
            </a:r>
          </a:p>
          <a:p>
            <a:pPr algn="l">
              <a:lnSpc>
                <a:spcPct val="20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Initialize the ESP8266 module and configure it to connect to your Wi</a:t>
            </a:r>
            <a:r>
              <a:rPr lang="en-US" dirty="0">
                <a:solidFill>
                  <a:schemeClr val="bg1"/>
                </a:solidFill>
                <a:latin typeface="Times New Roman" panose="02020603050405020304" pitchFamily="18" charset="0"/>
                <a:cs typeface="Times New Roman" panose="02020603050405020304" pitchFamily="18" charset="0"/>
              </a:rPr>
              <a:t>-</a:t>
            </a:r>
            <a:r>
              <a:rPr lang="en-US" b="0" i="0" dirty="0">
                <a:solidFill>
                  <a:schemeClr val="bg1"/>
                </a:solidFill>
                <a:effectLst/>
                <a:latin typeface="Times New Roman" panose="02020603050405020304" pitchFamily="18" charset="0"/>
                <a:cs typeface="Times New Roman" panose="02020603050405020304" pitchFamily="18" charset="0"/>
              </a:rPr>
              <a:t>Fi network.</a:t>
            </a:r>
          </a:p>
          <a:p>
            <a:pPr algn="l">
              <a:lnSpc>
                <a:spcPct val="20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Initialize the LCD display and configure it to show the light intensity and any additional information.</a:t>
            </a:r>
          </a:p>
          <a:p>
            <a:pPr algn="l">
              <a:lnSpc>
                <a:spcPct val="20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Set up the buzzer and LEDs as output pins.</a:t>
            </a:r>
          </a:p>
          <a:p>
            <a:pPr algn="l">
              <a:lnSpc>
                <a:spcPct val="20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Continuously read the light intensity from the light sensor.</a:t>
            </a:r>
          </a:p>
          <a:p>
            <a:pPr algn="l">
              <a:lnSpc>
                <a:spcPct val="20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Based on the light intensity readings:</a:t>
            </a:r>
          </a:p>
          <a:p>
            <a:pPr marL="742950" lvl="1" indent="-285750" algn="l">
              <a:lnSpc>
                <a:spcPct val="20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If the intensity is high, display a message on the LCD, turn on the green LED, and trigger the buzzer.</a:t>
            </a:r>
          </a:p>
          <a:p>
            <a:pPr marL="742950" lvl="1" indent="-285750" algn="l">
              <a:lnSpc>
                <a:spcPct val="20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If the intensity is low, display a different message on the LCD, turn on the red LED, and turn off the buzzer.</a:t>
            </a:r>
          </a:p>
          <a:p>
            <a:pPr algn="l">
              <a:lnSpc>
                <a:spcPct val="20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Update the LCD display with the current light intensity value and any additional information.</a:t>
            </a:r>
          </a:p>
        </p:txBody>
      </p:sp>
    </p:spTree>
    <p:extLst>
      <p:ext uri="{BB962C8B-B14F-4D97-AF65-F5344CB8AC3E}">
        <p14:creationId xmlns:p14="http://schemas.microsoft.com/office/powerpoint/2010/main" val="2150856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2" name="TextBox 1">
            <a:extLst>
              <a:ext uri="{FF2B5EF4-FFF2-40B4-BE49-F238E27FC236}">
                <a16:creationId xmlns:a16="http://schemas.microsoft.com/office/drawing/2014/main" id="{4B7ADAF3-EB91-36EF-4BE5-C328CB753AFB}"/>
              </a:ext>
            </a:extLst>
          </p:cNvPr>
          <p:cNvSpPr txBox="1"/>
          <p:nvPr/>
        </p:nvSpPr>
        <p:spPr>
          <a:xfrm>
            <a:off x="93306" y="1456025"/>
            <a:ext cx="3566160" cy="400110"/>
          </a:xfrm>
          <a:prstGeom prst="rect">
            <a:avLst/>
          </a:prstGeom>
          <a:noFill/>
        </p:spPr>
        <p:txBody>
          <a:bodyPr wrap="square" rtlCol="0">
            <a:spAutoFit/>
          </a:bodyPr>
          <a:lstStyle/>
          <a:p>
            <a:r>
              <a:rPr lang="en-IN" sz="2000" b="1" dirty="0">
                <a:solidFill>
                  <a:schemeClr val="bg1"/>
                </a:solidFill>
                <a:latin typeface="Cambria" panose="02040503050406030204" pitchFamily="18" charset="0"/>
                <a:ea typeface="Cambria" panose="02040503050406030204" pitchFamily="18" charset="0"/>
              </a:rPr>
              <a:t>TESTING:</a:t>
            </a:r>
          </a:p>
        </p:txBody>
      </p:sp>
      <p:pic>
        <p:nvPicPr>
          <p:cNvPr id="7" name="Picture 6">
            <a:extLst>
              <a:ext uri="{FF2B5EF4-FFF2-40B4-BE49-F238E27FC236}">
                <a16:creationId xmlns:a16="http://schemas.microsoft.com/office/drawing/2014/main" id="{C81F7FF3-BDCB-2B07-333F-9C02F721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5737" y="1456024"/>
            <a:ext cx="6109383" cy="4670455"/>
          </a:xfrm>
          <a:prstGeom prst="rect">
            <a:avLst/>
          </a:prstGeom>
        </p:spPr>
      </p:pic>
      <p:sp>
        <p:nvSpPr>
          <p:cNvPr id="11" name="TextBox 10">
            <a:extLst>
              <a:ext uri="{FF2B5EF4-FFF2-40B4-BE49-F238E27FC236}">
                <a16:creationId xmlns:a16="http://schemas.microsoft.com/office/drawing/2014/main" id="{392D8826-F40E-DD08-10F4-F854BB6CF066}"/>
              </a:ext>
            </a:extLst>
          </p:cNvPr>
          <p:cNvSpPr txBox="1"/>
          <p:nvPr/>
        </p:nvSpPr>
        <p:spPr>
          <a:xfrm>
            <a:off x="233680" y="2204720"/>
            <a:ext cx="4744720" cy="4197559"/>
          </a:xfrm>
          <a:prstGeom prst="rect">
            <a:avLst/>
          </a:prstGeom>
          <a:noFill/>
        </p:spPr>
        <p:txBody>
          <a:bodyPr wrap="square" rtlCol="0">
            <a:spAutoFit/>
          </a:bodyPr>
          <a:lstStyle/>
          <a:p>
            <a:pPr marL="342900" indent="-342900">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Connect the Micro USB to the Laptop or Power Bank.</a:t>
            </a:r>
          </a:p>
          <a:p>
            <a:pPr marL="342900" indent="-342900">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Make sure the LCD is on.</a:t>
            </a:r>
          </a:p>
          <a:p>
            <a:pPr marL="342900" indent="-342900">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Turn on the Mobile’s Hotspot.</a:t>
            </a:r>
          </a:p>
          <a:p>
            <a:pPr marL="342900" indent="-342900">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Wait until the module connects to the Wi-Fi.</a:t>
            </a:r>
          </a:p>
          <a:p>
            <a:pPr marL="342900" indent="-342900">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After successful connection the LCD shows the Intensity and LED glows indicating LOW/HIGH.</a:t>
            </a:r>
          </a:p>
          <a:p>
            <a:pPr marL="342900" indent="-342900">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Buzzer will make beep sound when intensity is High that is above 50.</a:t>
            </a:r>
          </a:p>
        </p:txBody>
      </p:sp>
    </p:spTree>
    <p:extLst>
      <p:ext uri="{BB962C8B-B14F-4D97-AF65-F5344CB8AC3E}">
        <p14:creationId xmlns:p14="http://schemas.microsoft.com/office/powerpoint/2010/main" val="20999838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pic>
        <p:nvPicPr>
          <p:cNvPr id="4" name="Picture 3">
            <a:extLst>
              <a:ext uri="{FF2B5EF4-FFF2-40B4-BE49-F238E27FC236}">
                <a16:creationId xmlns:a16="http://schemas.microsoft.com/office/drawing/2014/main" id="{3979703F-5B3C-74F7-E6DE-B8271F9B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883" y="2017846"/>
            <a:ext cx="5400413" cy="3769392"/>
          </a:xfrm>
          <a:prstGeom prst="rect">
            <a:avLst/>
          </a:prstGeom>
        </p:spPr>
      </p:pic>
      <p:pic>
        <p:nvPicPr>
          <p:cNvPr id="5" name="Picture 4">
            <a:extLst>
              <a:ext uri="{FF2B5EF4-FFF2-40B4-BE49-F238E27FC236}">
                <a16:creationId xmlns:a16="http://schemas.microsoft.com/office/drawing/2014/main" id="{78153019-F1C3-221B-66D9-8AA2D8F13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09" y="2017846"/>
            <a:ext cx="5224477" cy="3741645"/>
          </a:xfrm>
          <a:prstGeom prst="rect">
            <a:avLst/>
          </a:prstGeom>
        </p:spPr>
      </p:pic>
      <p:sp>
        <p:nvSpPr>
          <p:cNvPr id="7" name="TextBox 6">
            <a:extLst>
              <a:ext uri="{FF2B5EF4-FFF2-40B4-BE49-F238E27FC236}">
                <a16:creationId xmlns:a16="http://schemas.microsoft.com/office/drawing/2014/main" id="{ACFD7AF2-48C4-44FB-114E-9FAC03019A05}"/>
              </a:ext>
            </a:extLst>
          </p:cNvPr>
          <p:cNvSpPr txBox="1"/>
          <p:nvPr/>
        </p:nvSpPr>
        <p:spPr>
          <a:xfrm>
            <a:off x="812800" y="6134854"/>
            <a:ext cx="3576320"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LCD AND MODULE TURNS ON</a:t>
            </a:r>
          </a:p>
        </p:txBody>
      </p:sp>
      <p:sp>
        <p:nvSpPr>
          <p:cNvPr id="8" name="TextBox 7">
            <a:extLst>
              <a:ext uri="{FF2B5EF4-FFF2-40B4-BE49-F238E27FC236}">
                <a16:creationId xmlns:a16="http://schemas.microsoft.com/office/drawing/2014/main" id="{A11708F9-2683-61C6-3A6F-99C6800868D2}"/>
              </a:ext>
            </a:extLst>
          </p:cNvPr>
          <p:cNvSpPr txBox="1"/>
          <p:nvPr/>
        </p:nvSpPr>
        <p:spPr>
          <a:xfrm>
            <a:off x="7538720" y="6134854"/>
            <a:ext cx="4754880"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CONNECTING TO WI-FI</a:t>
            </a:r>
          </a:p>
        </p:txBody>
      </p:sp>
    </p:spTree>
    <p:extLst>
      <p:ext uri="{BB962C8B-B14F-4D97-AF65-F5344CB8AC3E}">
        <p14:creationId xmlns:p14="http://schemas.microsoft.com/office/powerpoint/2010/main" val="12354329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pic>
        <p:nvPicPr>
          <p:cNvPr id="4" name="Picture 3">
            <a:extLst>
              <a:ext uri="{FF2B5EF4-FFF2-40B4-BE49-F238E27FC236}">
                <a16:creationId xmlns:a16="http://schemas.microsoft.com/office/drawing/2014/main" id="{9C7256CE-1516-34F5-FF31-4F6A01428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1" y="1452880"/>
            <a:ext cx="6478979" cy="3069103"/>
          </a:xfrm>
          <a:prstGeom prst="rect">
            <a:avLst/>
          </a:prstGeom>
        </p:spPr>
      </p:pic>
      <p:pic>
        <p:nvPicPr>
          <p:cNvPr id="6" name="Picture 5">
            <a:extLst>
              <a:ext uri="{FF2B5EF4-FFF2-40B4-BE49-F238E27FC236}">
                <a16:creationId xmlns:a16="http://schemas.microsoft.com/office/drawing/2014/main" id="{2CD815DB-64AF-E1CB-239C-89C7FB7C2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0704" y="1452880"/>
            <a:ext cx="4604415" cy="3069102"/>
          </a:xfrm>
          <a:prstGeom prst="rect">
            <a:avLst/>
          </a:prstGeom>
        </p:spPr>
      </p:pic>
      <p:sp>
        <p:nvSpPr>
          <p:cNvPr id="9" name="TextBox 8">
            <a:extLst>
              <a:ext uri="{FF2B5EF4-FFF2-40B4-BE49-F238E27FC236}">
                <a16:creationId xmlns:a16="http://schemas.microsoft.com/office/drawing/2014/main" id="{BABBCB3F-2FC5-5C28-8584-DB3C91C5EB71}"/>
              </a:ext>
            </a:extLst>
          </p:cNvPr>
          <p:cNvSpPr txBox="1"/>
          <p:nvPr/>
        </p:nvSpPr>
        <p:spPr>
          <a:xfrm>
            <a:off x="629920" y="4700508"/>
            <a:ext cx="4074160"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LOW INTENSITY (RED LED GLOWS)</a:t>
            </a:r>
          </a:p>
        </p:txBody>
      </p:sp>
      <p:sp>
        <p:nvSpPr>
          <p:cNvPr id="10" name="TextBox 9">
            <a:extLst>
              <a:ext uri="{FF2B5EF4-FFF2-40B4-BE49-F238E27FC236}">
                <a16:creationId xmlns:a16="http://schemas.microsoft.com/office/drawing/2014/main" id="{F1B10837-26E6-08B1-7EB8-0CFB0E9DD006}"/>
              </a:ext>
            </a:extLst>
          </p:cNvPr>
          <p:cNvSpPr txBox="1"/>
          <p:nvPr/>
        </p:nvSpPr>
        <p:spPr>
          <a:xfrm>
            <a:off x="7254240" y="4700508"/>
            <a:ext cx="4604414"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HIGH INTENSITY (GREEN LED GLOWS)</a:t>
            </a:r>
          </a:p>
        </p:txBody>
      </p:sp>
    </p:spTree>
    <p:extLst>
      <p:ext uri="{BB962C8B-B14F-4D97-AF65-F5344CB8AC3E}">
        <p14:creationId xmlns:p14="http://schemas.microsoft.com/office/powerpoint/2010/main" val="270386082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5A87CC-F49D-B4FC-17C2-6F08EA641031}"/>
              </a:ext>
            </a:extLst>
          </p:cNvPr>
          <p:cNvSpPr txBox="1"/>
          <p:nvPr/>
        </p:nvSpPr>
        <p:spPr>
          <a:xfrm>
            <a:off x="816080" y="3193252"/>
            <a:ext cx="10851502" cy="1077218"/>
          </a:xfrm>
          <a:prstGeom prst="rect">
            <a:avLst/>
          </a:prstGeom>
          <a:solidFill>
            <a:schemeClr val="accent1">
              <a:lumMod val="75000"/>
              <a:alpha val="0"/>
            </a:schemeClr>
          </a:solidFill>
        </p:spPr>
        <p:txBody>
          <a:bodyPr wrap="square">
            <a:spAutoFit/>
          </a:bodyPr>
          <a:lstStyle/>
          <a:p>
            <a:pPr algn="ctr">
              <a:lnSpc>
                <a:spcPct val="150000"/>
              </a:lnSpc>
            </a:pPr>
            <a:r>
              <a:rPr lang="en-IN" sz="2400" dirty="0">
                <a:solidFill>
                  <a:schemeClr val="bg1"/>
                </a:solidFill>
                <a:latin typeface="Cambria" panose="02040503050406030204" pitchFamily="18" charset="0"/>
                <a:ea typeface="Cambria" panose="02040503050406030204" pitchFamily="18" charset="0"/>
                <a:cs typeface="Times New Roman" panose="02020603050405020304" pitchFamily="18" charset="0"/>
              </a:rPr>
              <a:t>TITLE OF THE PROJECT:</a:t>
            </a:r>
          </a:p>
          <a:p>
            <a:pPr algn="ctr"/>
            <a:r>
              <a:rPr lang="en-IN" sz="2800" b="1" dirty="0">
                <a:solidFill>
                  <a:schemeClr val="bg1"/>
                </a:solidFill>
                <a:latin typeface="Times New Roman" panose="02020603050405020304" pitchFamily="18" charset="0"/>
                <a:cs typeface="Times New Roman" panose="02020603050405020304" pitchFamily="18" charset="0"/>
              </a:rPr>
              <a:t>MEASURING LIGHT INTENSITY USING ESP8266 MODULE</a:t>
            </a:r>
          </a:p>
        </p:txBody>
      </p:sp>
      <p:pic>
        <p:nvPicPr>
          <p:cNvPr id="3" name="Picture 2">
            <a:extLst>
              <a:ext uri="{FF2B5EF4-FFF2-40B4-BE49-F238E27FC236}">
                <a16:creationId xmlns:a16="http://schemas.microsoft.com/office/drawing/2014/main" id="{7ADCCFC0-2955-2474-B92F-7FF3AC83B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Tree>
    <p:extLst>
      <p:ext uri="{BB962C8B-B14F-4D97-AF65-F5344CB8AC3E}">
        <p14:creationId xmlns:p14="http://schemas.microsoft.com/office/powerpoint/2010/main" val="1316343900"/>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60937-189F-2002-498A-64252040F114}"/>
              </a:ext>
            </a:extLst>
          </p:cNvPr>
          <p:cNvPicPr>
            <a:picLocks noChangeAspect="1"/>
          </p:cNvPicPr>
          <p:nvPr/>
        </p:nvPicPr>
        <p:blipFill>
          <a:blip r:embed="rId2"/>
          <a:stretch>
            <a:fillRect/>
          </a:stretch>
        </p:blipFill>
        <p:spPr>
          <a:xfrm>
            <a:off x="2560320" y="3343081"/>
            <a:ext cx="9469120" cy="3409673"/>
          </a:xfrm>
          <a:prstGeom prst="rect">
            <a:avLst/>
          </a:prstGeom>
        </p:spPr>
      </p:pic>
      <p:pic>
        <p:nvPicPr>
          <p:cNvPr id="7" name="Picture 6">
            <a:extLst>
              <a:ext uri="{FF2B5EF4-FFF2-40B4-BE49-F238E27FC236}">
                <a16:creationId xmlns:a16="http://schemas.microsoft.com/office/drawing/2014/main" id="{CDA22159-CE41-153B-4594-AE281F50E081}"/>
              </a:ext>
            </a:extLst>
          </p:cNvPr>
          <p:cNvPicPr>
            <a:picLocks noChangeAspect="1"/>
          </p:cNvPicPr>
          <p:nvPr/>
        </p:nvPicPr>
        <p:blipFill>
          <a:blip r:embed="rId3"/>
          <a:stretch>
            <a:fillRect/>
          </a:stretch>
        </p:blipFill>
        <p:spPr>
          <a:xfrm>
            <a:off x="91440" y="115406"/>
            <a:ext cx="9326880" cy="2949267"/>
          </a:xfrm>
          <a:prstGeom prst="rect">
            <a:avLst/>
          </a:prstGeom>
        </p:spPr>
      </p:pic>
    </p:spTree>
    <p:extLst>
      <p:ext uri="{BB962C8B-B14F-4D97-AF65-F5344CB8AC3E}">
        <p14:creationId xmlns:p14="http://schemas.microsoft.com/office/powerpoint/2010/main" val="31229405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10" name="TextBox 9">
            <a:extLst>
              <a:ext uri="{FF2B5EF4-FFF2-40B4-BE49-F238E27FC236}">
                <a16:creationId xmlns:a16="http://schemas.microsoft.com/office/drawing/2014/main" id="{F1B10837-26E6-08B1-7EB8-0CFB0E9DD006}"/>
              </a:ext>
            </a:extLst>
          </p:cNvPr>
          <p:cNvSpPr txBox="1"/>
          <p:nvPr/>
        </p:nvSpPr>
        <p:spPr>
          <a:xfrm>
            <a:off x="93306" y="1347708"/>
            <a:ext cx="4604414" cy="400110"/>
          </a:xfrm>
          <a:prstGeom prst="rect">
            <a:avLst/>
          </a:prstGeom>
          <a:noFill/>
        </p:spPr>
        <p:txBody>
          <a:bodyPr wrap="square" rtlCol="0">
            <a:spAutoFit/>
          </a:bodyPr>
          <a:lstStyle/>
          <a:p>
            <a:r>
              <a:rPr lang="en-IN"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CONCLUSION </a:t>
            </a:r>
          </a:p>
        </p:txBody>
      </p:sp>
      <p:sp>
        <p:nvSpPr>
          <p:cNvPr id="5" name="TextBox 4">
            <a:extLst>
              <a:ext uri="{FF2B5EF4-FFF2-40B4-BE49-F238E27FC236}">
                <a16:creationId xmlns:a16="http://schemas.microsoft.com/office/drawing/2014/main" id="{57B3736E-9BF0-1090-6466-70201F5F92D6}"/>
              </a:ext>
            </a:extLst>
          </p:cNvPr>
          <p:cNvSpPr txBox="1"/>
          <p:nvPr/>
        </p:nvSpPr>
        <p:spPr>
          <a:xfrm>
            <a:off x="243840" y="1847663"/>
            <a:ext cx="11755120" cy="419755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In conclusion, the project successfully demonstrated the practical application of ESP8266 module coupled with LCD, LEDs, and a buzzer to measure light intensity. </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By integrating these components, we achieved a versatile system capable of accurately monitoring ambient light levels and providing visual and auditory feedback accordingly. </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This project not only showcases the capabilities of ESP8266 in IoT applications but also highlights the importance of sensor integration for real-time environmental monitoring.</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 Moving forward, further enhancements such as remote data logging, wireless connectivity, and integration with other smart devices can be explored to extend the functionality and utility of the system. </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Overall, the project lays a solid foundation for future developments in the field of light intensity measurement and IoT-based solutions.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1014417"/>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10" name="TextBox 9">
            <a:extLst>
              <a:ext uri="{FF2B5EF4-FFF2-40B4-BE49-F238E27FC236}">
                <a16:creationId xmlns:a16="http://schemas.microsoft.com/office/drawing/2014/main" id="{F1B10837-26E6-08B1-7EB8-0CFB0E9DD006}"/>
              </a:ext>
            </a:extLst>
          </p:cNvPr>
          <p:cNvSpPr txBox="1"/>
          <p:nvPr/>
        </p:nvSpPr>
        <p:spPr>
          <a:xfrm>
            <a:off x="3664650" y="2921168"/>
            <a:ext cx="4604414" cy="1015663"/>
          </a:xfrm>
          <a:prstGeom prst="rect">
            <a:avLst/>
          </a:prstGeom>
          <a:noFill/>
        </p:spPr>
        <p:txBody>
          <a:bodyPr wrap="square" rtlCol="0">
            <a:spAutoFit/>
          </a:bodyPr>
          <a:lstStyle/>
          <a:p>
            <a:pPr algn="ctr"/>
            <a:r>
              <a:rPr lang="en-IN" sz="6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THANK YOU</a:t>
            </a:r>
          </a:p>
        </p:txBody>
      </p:sp>
    </p:spTree>
    <p:extLst>
      <p:ext uri="{BB962C8B-B14F-4D97-AF65-F5344CB8AC3E}">
        <p14:creationId xmlns:p14="http://schemas.microsoft.com/office/powerpoint/2010/main" val="4279066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E0EEFF-590D-53BC-CCC7-1AE70C48C63C}"/>
              </a:ext>
            </a:extLst>
          </p:cNvPr>
          <p:cNvSpPr txBox="1"/>
          <p:nvPr/>
        </p:nvSpPr>
        <p:spPr>
          <a:xfrm>
            <a:off x="335353" y="1712259"/>
            <a:ext cx="1715150" cy="577787"/>
          </a:xfrm>
          <a:prstGeom prst="rect">
            <a:avLst/>
          </a:prstGeom>
          <a:noFill/>
        </p:spPr>
        <p:txBody>
          <a:bodyPr wrap="none" rtlCol="0">
            <a:spAutoFit/>
          </a:bodyPr>
          <a:lstStyle/>
          <a:p>
            <a:pPr>
              <a:lnSpc>
                <a:spcPct val="150000"/>
              </a:lnSpc>
            </a:pPr>
            <a:r>
              <a:rPr lang="en-US" sz="24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CONTENTS</a:t>
            </a:r>
            <a:endParaRPr lang="en-IN" sz="2400" b="1" dirty="0">
              <a:solidFill>
                <a:schemeClr val="bg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2F6587D-B8F2-83D6-5D9B-1C1E32911509}"/>
              </a:ext>
            </a:extLst>
          </p:cNvPr>
          <p:cNvSpPr txBox="1"/>
          <p:nvPr/>
        </p:nvSpPr>
        <p:spPr>
          <a:xfrm>
            <a:off x="1456113" y="2635990"/>
            <a:ext cx="4070410" cy="4108817"/>
          </a:xfrm>
          <a:prstGeom prst="rect">
            <a:avLst/>
          </a:prstGeom>
          <a:noFill/>
        </p:spPr>
        <p:txBody>
          <a:bodyPr wrap="none" rtlCol="0">
            <a:spAutoFit/>
          </a:bodyPr>
          <a:lstStyle/>
          <a:p>
            <a:pPr marL="342900" indent="-342900" algn="just">
              <a:lnSpc>
                <a:spcPct val="150000"/>
              </a:lnSpc>
              <a:buAutoNum type="arabicPeriod"/>
            </a:pPr>
            <a:r>
              <a:rPr lang="en-US" dirty="0">
                <a:solidFill>
                  <a:schemeClr val="bg1"/>
                </a:solidFill>
                <a:latin typeface="Times New Roman" panose="02020603050405020304" pitchFamily="18" charset="0"/>
                <a:cs typeface="Times New Roman" panose="02020603050405020304" pitchFamily="18" charset="0"/>
              </a:rPr>
              <a:t>Abstract</a:t>
            </a:r>
          </a:p>
          <a:p>
            <a:pPr marL="342900" indent="-342900" algn="just">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Objective</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Definitions of Elements</a:t>
            </a:r>
          </a:p>
          <a:p>
            <a:pPr marL="342900" indent="-342900" algn="just">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Software</a:t>
            </a:r>
          </a:p>
          <a:p>
            <a:pPr marL="342900" indent="-342900" algn="just">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Connectivity / Hardware Architecture </a:t>
            </a:r>
          </a:p>
          <a:p>
            <a:pPr marL="342900" indent="-342900" algn="just">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Testing</a:t>
            </a:r>
          </a:p>
          <a:p>
            <a:pPr marL="342900" indent="-342900" algn="just">
              <a:lnSpc>
                <a:spcPct val="150000"/>
              </a:lnSpc>
              <a:buAutoNum type="arabicPeriod"/>
            </a:pPr>
            <a:r>
              <a:rPr lang="en-IN" dirty="0">
                <a:solidFill>
                  <a:schemeClr val="bg1"/>
                </a:solidFill>
                <a:latin typeface="Times New Roman" panose="02020603050405020304" pitchFamily="18" charset="0"/>
                <a:cs typeface="Times New Roman" panose="02020603050405020304" pitchFamily="18" charset="0"/>
              </a:rPr>
              <a:t>Conclusion</a:t>
            </a:r>
          </a:p>
          <a:p>
            <a:pPr algn="just">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endParaRPr>
          </a:p>
        </p:txBody>
      </p:sp>
      <p:pic>
        <p:nvPicPr>
          <p:cNvPr id="2" name="Picture 1">
            <a:extLst>
              <a:ext uri="{FF2B5EF4-FFF2-40B4-BE49-F238E27FC236}">
                <a16:creationId xmlns:a16="http://schemas.microsoft.com/office/drawing/2014/main" id="{209D4619-CF75-2907-5F55-54B79C17C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Tree>
    <p:extLst>
      <p:ext uri="{BB962C8B-B14F-4D97-AF65-F5344CB8AC3E}">
        <p14:creationId xmlns:p14="http://schemas.microsoft.com/office/powerpoint/2010/main" val="97817954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4" name="TextBox 3">
            <a:extLst>
              <a:ext uri="{FF2B5EF4-FFF2-40B4-BE49-F238E27FC236}">
                <a16:creationId xmlns:a16="http://schemas.microsoft.com/office/drawing/2014/main" id="{751CDF2A-456F-2E6E-35B6-D0AE3A27EA88}"/>
              </a:ext>
            </a:extLst>
          </p:cNvPr>
          <p:cNvSpPr txBox="1"/>
          <p:nvPr/>
        </p:nvSpPr>
        <p:spPr>
          <a:xfrm>
            <a:off x="93306" y="1462187"/>
            <a:ext cx="6097554" cy="400110"/>
          </a:xfrm>
          <a:prstGeom prst="rect">
            <a:avLst/>
          </a:prstGeom>
          <a:noFill/>
        </p:spPr>
        <p:txBody>
          <a:bodyPr wrap="square">
            <a:spAutoFit/>
          </a:bodyPr>
          <a:lstStyle/>
          <a:p>
            <a:r>
              <a:rPr lang="en-IN" sz="20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ABSTRACT</a:t>
            </a:r>
          </a:p>
        </p:txBody>
      </p:sp>
      <p:sp>
        <p:nvSpPr>
          <p:cNvPr id="5" name="TextBox 4">
            <a:extLst>
              <a:ext uri="{FF2B5EF4-FFF2-40B4-BE49-F238E27FC236}">
                <a16:creationId xmlns:a16="http://schemas.microsoft.com/office/drawing/2014/main" id="{7449CB36-F4A1-DD96-7B06-72587B0A7A2E}"/>
              </a:ext>
            </a:extLst>
          </p:cNvPr>
          <p:cNvSpPr txBox="1"/>
          <p:nvPr/>
        </p:nvSpPr>
        <p:spPr>
          <a:xfrm>
            <a:off x="730898" y="2045843"/>
            <a:ext cx="10730204" cy="443993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0" i="0" dirty="0">
                <a:solidFill>
                  <a:schemeClr val="bg1"/>
                </a:solidFill>
                <a:effectLst/>
                <a:latin typeface="Times New Roman" panose="02020603050405020304" pitchFamily="18" charset="0"/>
                <a:ea typeface="Cambria" panose="02040503050406030204" pitchFamily="18" charset="0"/>
                <a:cs typeface="Times New Roman" panose="02020603050405020304" pitchFamily="18" charset="0"/>
              </a:rPr>
              <a:t>In this project, we present the development and deployment of a light detection system utilizing a photoresistor integrated with </a:t>
            </a:r>
            <a:r>
              <a:rPr lang="en-US" b="0" i="0" dirty="0" err="1">
                <a:solidFill>
                  <a:schemeClr val="bg1"/>
                </a:solidFill>
                <a:effectLst/>
                <a:latin typeface="Times New Roman" panose="02020603050405020304" pitchFamily="18" charset="0"/>
                <a:ea typeface="Cambria" panose="02040503050406030204" pitchFamily="18" charset="0"/>
                <a:cs typeface="Times New Roman" panose="02020603050405020304" pitchFamily="18" charset="0"/>
              </a:rPr>
              <a:t>NodeMcu</a:t>
            </a:r>
            <a:r>
              <a:rPr lang="en-US" b="0" i="0" dirty="0">
                <a:solidFill>
                  <a:schemeClr val="bg1"/>
                </a:solidFill>
                <a:effectLst/>
                <a:latin typeface="Times New Roman" panose="02020603050405020304" pitchFamily="18" charset="0"/>
                <a:ea typeface="Cambria" panose="02040503050406030204" pitchFamily="18" charset="0"/>
                <a:cs typeface="Times New Roman" panose="02020603050405020304" pitchFamily="18" charset="0"/>
              </a:rPr>
              <a:t> (ESP8266) microcontroller. </a:t>
            </a:r>
          </a:p>
          <a:p>
            <a:pPr marL="285750" indent="-285750">
              <a:lnSpc>
                <a:spcPct val="200000"/>
              </a:lnSpc>
              <a:buFont typeface="Arial" panose="020B0604020202020204" pitchFamily="34" charset="0"/>
              <a:buChar char="•"/>
            </a:pPr>
            <a:r>
              <a:rPr lang="en-US" dirty="0">
                <a:solidFill>
                  <a:schemeClr val="bg1"/>
                </a:solidFill>
                <a:latin typeface="Times New Roman" panose="02020603050405020304" pitchFamily="18" charset="0"/>
                <a:ea typeface="Cambria" panose="02040503050406030204" pitchFamily="18" charset="0"/>
                <a:cs typeface="Times New Roman" panose="02020603050405020304" pitchFamily="18" charset="0"/>
              </a:rPr>
              <a:t>The primary objective is to accurately measure the intensity of light in the surrounding environment and provide   real-time feedback based on the detected light level.</a:t>
            </a:r>
          </a:p>
          <a:p>
            <a:pPr marL="285750" indent="-285750">
              <a:lnSpc>
                <a:spcPct val="200000"/>
              </a:lnSpc>
              <a:buFont typeface="Arial" panose="020B0604020202020204" pitchFamily="34" charset="0"/>
              <a:buChar char="•"/>
            </a:pPr>
            <a:r>
              <a:rPr lang="en-US" dirty="0">
                <a:solidFill>
                  <a:schemeClr val="bg1"/>
                </a:solidFill>
                <a:latin typeface="Times New Roman" panose="02020603050405020304" pitchFamily="18" charset="0"/>
                <a:ea typeface="Cambria" panose="02040503050406030204" pitchFamily="18" charset="0"/>
                <a:cs typeface="Times New Roman" panose="02020603050405020304" pitchFamily="18" charset="0"/>
              </a:rPr>
              <a:t>The system is designed to offer a cost-effective and efficient solution for various applications including smart home automation, security systems, and environmental monitoring. </a:t>
            </a:r>
          </a:p>
          <a:p>
            <a:pPr marL="285750" indent="-285750">
              <a:lnSpc>
                <a:spcPct val="200000"/>
              </a:lnSpc>
              <a:buFont typeface="Arial" panose="020B0604020202020204" pitchFamily="34" charset="0"/>
              <a:buChar char="•"/>
            </a:pPr>
            <a:r>
              <a:rPr lang="en-US" dirty="0">
                <a:solidFill>
                  <a:schemeClr val="bg1"/>
                </a:solidFill>
                <a:latin typeface="Times New Roman" panose="02020603050405020304" pitchFamily="18" charset="0"/>
                <a:ea typeface="Cambria" panose="02040503050406030204" pitchFamily="18" charset="0"/>
                <a:cs typeface="Times New Roman" panose="02020603050405020304" pitchFamily="18" charset="0"/>
              </a:rPr>
              <a:t> The hardware architecture comprises a photoresistor as the light sensor and </a:t>
            </a:r>
            <a:r>
              <a:rPr lang="en-US" dirty="0" err="1">
                <a:solidFill>
                  <a:schemeClr val="bg1"/>
                </a:solidFill>
                <a:latin typeface="Times New Roman" panose="02020603050405020304" pitchFamily="18" charset="0"/>
                <a:ea typeface="Cambria" panose="02040503050406030204" pitchFamily="18" charset="0"/>
                <a:cs typeface="Times New Roman" panose="02020603050405020304" pitchFamily="18" charset="0"/>
              </a:rPr>
              <a:t>NodeMcu</a:t>
            </a:r>
            <a:r>
              <a:rPr lang="en-US" dirty="0">
                <a:solidFill>
                  <a:schemeClr val="bg1"/>
                </a:solidFill>
                <a:latin typeface="Times New Roman" panose="02020603050405020304" pitchFamily="18" charset="0"/>
                <a:ea typeface="Cambria" panose="02040503050406030204" pitchFamily="18" charset="0"/>
                <a:cs typeface="Times New Roman" panose="02020603050405020304" pitchFamily="18" charset="0"/>
              </a:rPr>
              <a:t> (ESP8266) as the main processing unit. </a:t>
            </a:r>
            <a:endParaRPr lang="en-IN" dirty="0">
              <a:solidFill>
                <a:schemeClr val="bg1"/>
              </a:solidFill>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79001661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4" name="TextBox 3">
            <a:extLst>
              <a:ext uri="{FF2B5EF4-FFF2-40B4-BE49-F238E27FC236}">
                <a16:creationId xmlns:a16="http://schemas.microsoft.com/office/drawing/2014/main" id="{05C64AE2-A039-E253-6FEA-9046D8AE4B74}"/>
              </a:ext>
            </a:extLst>
          </p:cNvPr>
          <p:cNvSpPr txBox="1"/>
          <p:nvPr/>
        </p:nvSpPr>
        <p:spPr>
          <a:xfrm>
            <a:off x="148513" y="1473866"/>
            <a:ext cx="6097554" cy="400110"/>
          </a:xfrm>
          <a:prstGeom prst="rect">
            <a:avLst/>
          </a:prstGeom>
          <a:noFill/>
        </p:spPr>
        <p:txBody>
          <a:bodyPr wrap="square">
            <a:spAutoFit/>
          </a:bodyPr>
          <a:lstStyle/>
          <a:p>
            <a:pPr algn="l"/>
            <a:r>
              <a:rPr lang="en-IN" sz="2000" b="1" i="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OBJECTIVE</a:t>
            </a:r>
            <a:endParaRPr lang="en-US" sz="2000" b="1" i="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820478A-8CF6-FF1C-56A1-F1DAF7689811}"/>
              </a:ext>
            </a:extLst>
          </p:cNvPr>
          <p:cNvSpPr txBox="1"/>
          <p:nvPr/>
        </p:nvSpPr>
        <p:spPr>
          <a:xfrm>
            <a:off x="839755" y="1246682"/>
            <a:ext cx="10049070" cy="5513304"/>
          </a:xfrm>
          <a:prstGeom prst="rect">
            <a:avLst/>
          </a:prstGeom>
          <a:noFill/>
        </p:spPr>
        <p:txBody>
          <a:bodyPr wrap="square" rtlCol="0">
            <a:spAutoFit/>
          </a:bodyPr>
          <a:lstStyle/>
          <a:p>
            <a:pPr algn="l">
              <a:lnSpc>
                <a:spcPct val="250000"/>
              </a:lnSpc>
            </a:pPr>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lgn="l">
              <a:lnSpc>
                <a:spcPct val="25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Develop and deploy a light detection system using a photoresistor integrated with </a:t>
            </a:r>
            <a:r>
              <a:rPr lang="en-US" b="0" i="0" dirty="0" err="1">
                <a:solidFill>
                  <a:schemeClr val="bg1"/>
                </a:solidFill>
                <a:effectLst/>
                <a:latin typeface="Times New Roman" panose="02020603050405020304" pitchFamily="18" charset="0"/>
                <a:cs typeface="Times New Roman" panose="02020603050405020304" pitchFamily="18" charset="0"/>
              </a:rPr>
              <a:t>NodeMcu</a:t>
            </a:r>
            <a:r>
              <a:rPr lang="en-US" b="0" i="0" dirty="0">
                <a:solidFill>
                  <a:schemeClr val="bg1"/>
                </a:solidFill>
                <a:effectLst/>
                <a:latin typeface="Times New Roman" panose="02020603050405020304" pitchFamily="18" charset="0"/>
                <a:cs typeface="Times New Roman" panose="02020603050405020304" pitchFamily="18" charset="0"/>
              </a:rPr>
              <a:t> (ESP8266) microcontroller.</a:t>
            </a:r>
          </a:p>
          <a:p>
            <a:pPr marL="285750" indent="-285750" algn="l">
              <a:lnSpc>
                <a:spcPct val="25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Aim to accurately measure light intensity in the surrounding environment and provide real-time feedback based on the detected light level.</a:t>
            </a:r>
          </a:p>
          <a:p>
            <a:pPr marL="285750" indent="-285750" algn="l">
              <a:lnSpc>
                <a:spcPct val="250000"/>
              </a:lnSpc>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Target various applications including smart home automation, security systems, and environmental monitoring.</a:t>
            </a:r>
          </a:p>
          <a:p>
            <a:pPr>
              <a:lnSpc>
                <a:spcPct val="250000"/>
              </a:lnSpc>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676835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2" name="TextBox 1">
            <a:extLst>
              <a:ext uri="{FF2B5EF4-FFF2-40B4-BE49-F238E27FC236}">
                <a16:creationId xmlns:a16="http://schemas.microsoft.com/office/drawing/2014/main" id="{5A2E80DA-F69C-9BC8-9834-13F94F8A331C}"/>
              </a:ext>
            </a:extLst>
          </p:cNvPr>
          <p:cNvSpPr txBox="1"/>
          <p:nvPr/>
        </p:nvSpPr>
        <p:spPr>
          <a:xfrm>
            <a:off x="0" y="1395346"/>
            <a:ext cx="3633120" cy="400110"/>
          </a:xfrm>
          <a:prstGeom prst="rect">
            <a:avLst/>
          </a:prstGeom>
          <a:noFill/>
        </p:spPr>
        <p:txBody>
          <a:bodyPr wrap="square" rtlCol="0">
            <a:spAutoFit/>
          </a:bodyPr>
          <a:lstStyle/>
          <a:p>
            <a:r>
              <a:rPr lang="en-IN" sz="2000" b="1" dirty="0">
                <a:solidFill>
                  <a:schemeClr val="bg1"/>
                </a:solidFill>
                <a:latin typeface="Cambria" panose="02040503050406030204" pitchFamily="18" charset="0"/>
                <a:ea typeface="Cambria" panose="02040503050406030204" pitchFamily="18" charset="0"/>
              </a:rPr>
              <a:t>DEFINATIONS OF ELEMENTS</a:t>
            </a:r>
          </a:p>
        </p:txBody>
      </p:sp>
      <p:sp>
        <p:nvSpPr>
          <p:cNvPr id="4" name="TextBox 3">
            <a:extLst>
              <a:ext uri="{FF2B5EF4-FFF2-40B4-BE49-F238E27FC236}">
                <a16:creationId xmlns:a16="http://schemas.microsoft.com/office/drawing/2014/main" id="{61DE9001-5C68-DB57-7A95-31314C567B14}"/>
              </a:ext>
            </a:extLst>
          </p:cNvPr>
          <p:cNvSpPr txBox="1"/>
          <p:nvPr/>
        </p:nvSpPr>
        <p:spPr>
          <a:xfrm>
            <a:off x="314632" y="1942939"/>
            <a:ext cx="1148407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1. ESP8266 Wi-Fi Module:</a:t>
            </a:r>
          </a:p>
        </p:txBody>
      </p:sp>
      <p:pic>
        <p:nvPicPr>
          <p:cNvPr id="5" name="Picture 2" descr="A computer circuit board with many colored wires&#10;&#10;Description automatically generated">
            <a:extLst>
              <a:ext uri="{FF2B5EF4-FFF2-40B4-BE49-F238E27FC236}">
                <a16:creationId xmlns:a16="http://schemas.microsoft.com/office/drawing/2014/main" id="{400CD15F-F11B-DAB2-4FAC-8EF1DE9DE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262" y="2367725"/>
            <a:ext cx="7840817" cy="435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695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4" name="TextBox 3">
            <a:extLst>
              <a:ext uri="{FF2B5EF4-FFF2-40B4-BE49-F238E27FC236}">
                <a16:creationId xmlns:a16="http://schemas.microsoft.com/office/drawing/2014/main" id="{5CA68FE2-7DFF-9858-D9EA-BE1115D8F228}"/>
              </a:ext>
            </a:extLst>
          </p:cNvPr>
          <p:cNvSpPr txBox="1"/>
          <p:nvPr/>
        </p:nvSpPr>
        <p:spPr>
          <a:xfrm>
            <a:off x="93306" y="1406013"/>
            <a:ext cx="4685171" cy="400110"/>
          </a:xfrm>
          <a:prstGeom prst="rect">
            <a:avLst/>
          </a:prstGeom>
          <a:noFill/>
        </p:spPr>
        <p:txBody>
          <a:bodyPr wrap="square" rtlCol="0">
            <a:spAutoFit/>
          </a:bodyPr>
          <a:lstStyle/>
          <a:p>
            <a:r>
              <a:rPr lang="en-IN" sz="2000" dirty="0">
                <a:solidFill>
                  <a:schemeClr val="bg1"/>
                </a:solidFill>
                <a:latin typeface="Cambria" panose="02040503050406030204" pitchFamily="18" charset="0"/>
                <a:ea typeface="Cambria" panose="02040503050406030204" pitchFamily="18" charset="0"/>
              </a:rPr>
              <a:t>What is ESP8266 Module?</a:t>
            </a:r>
          </a:p>
        </p:txBody>
      </p:sp>
      <p:sp>
        <p:nvSpPr>
          <p:cNvPr id="7" name="TextBox 6">
            <a:extLst>
              <a:ext uri="{FF2B5EF4-FFF2-40B4-BE49-F238E27FC236}">
                <a16:creationId xmlns:a16="http://schemas.microsoft.com/office/drawing/2014/main" id="{7606BBE6-4464-EF21-2B66-D1669563A264}"/>
              </a:ext>
            </a:extLst>
          </p:cNvPr>
          <p:cNvSpPr txBox="1"/>
          <p:nvPr/>
        </p:nvSpPr>
        <p:spPr>
          <a:xfrm>
            <a:off x="806245" y="1963439"/>
            <a:ext cx="10579510" cy="4446730"/>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b="0" i="0" dirty="0" err="1">
                <a:solidFill>
                  <a:srgbClr val="FFEDEB"/>
                </a:solidFill>
                <a:effectLst/>
                <a:latin typeface="Times New Roman" panose="02020603050405020304" pitchFamily="18" charset="0"/>
                <a:cs typeface="Times New Roman" panose="02020603050405020304" pitchFamily="18" charset="0"/>
              </a:rPr>
              <a:t>Node</a:t>
            </a:r>
            <a:r>
              <a:rPr lang="en-US" dirty="0" err="1">
                <a:solidFill>
                  <a:srgbClr val="FFEDEB"/>
                </a:solidFill>
                <a:latin typeface="Times New Roman" panose="02020603050405020304" pitchFamily="18" charset="0"/>
                <a:cs typeface="Times New Roman" panose="02020603050405020304" pitchFamily="18" charset="0"/>
              </a:rPr>
              <a:t>M</a:t>
            </a:r>
            <a:r>
              <a:rPr lang="en-US" b="0" i="0" dirty="0" err="1">
                <a:solidFill>
                  <a:srgbClr val="FFEDEB"/>
                </a:solidFill>
                <a:effectLst/>
                <a:latin typeface="Times New Roman" panose="02020603050405020304" pitchFamily="18" charset="0"/>
                <a:cs typeface="Times New Roman" panose="02020603050405020304" pitchFamily="18" charset="0"/>
              </a:rPr>
              <a:t>CU</a:t>
            </a:r>
            <a:r>
              <a:rPr lang="en-US" b="0" i="0" dirty="0">
                <a:solidFill>
                  <a:srgbClr val="FFEDEB"/>
                </a:solidFill>
                <a:effectLst/>
                <a:latin typeface="Times New Roman" panose="02020603050405020304" pitchFamily="18" charset="0"/>
                <a:cs typeface="Times New Roman" panose="02020603050405020304" pitchFamily="18" charset="0"/>
              </a:rPr>
              <a:t> ESP8266 is a development board and open-source firmware that allows users to prototype or build IoT products.</a:t>
            </a:r>
          </a:p>
          <a:p>
            <a:pPr marL="285750" indent="-285750">
              <a:lnSpc>
                <a:spcPct val="200000"/>
              </a:lnSpc>
              <a:buFont typeface="Wingdings" panose="05000000000000000000" pitchFamily="2" charset="2"/>
              <a:buChar char="q"/>
            </a:pPr>
            <a:r>
              <a:rPr lang="en-US" b="0" i="0" dirty="0">
                <a:solidFill>
                  <a:srgbClr val="FFEDEB"/>
                </a:solidFill>
                <a:effectLst/>
                <a:latin typeface="Times New Roman" panose="02020603050405020304" pitchFamily="18" charset="0"/>
                <a:cs typeface="Times New Roman" panose="02020603050405020304" pitchFamily="18" charset="0"/>
              </a:rPr>
              <a:t>It has firmware that runs on the ESP8266 Wi-Fi SoC from </a:t>
            </a:r>
            <a:r>
              <a:rPr lang="en-US" b="0" i="0" dirty="0" err="1">
                <a:solidFill>
                  <a:srgbClr val="FFEDEB"/>
                </a:solidFill>
                <a:effectLst/>
                <a:latin typeface="Times New Roman" panose="02020603050405020304" pitchFamily="18" charset="0"/>
                <a:cs typeface="Times New Roman" panose="02020603050405020304" pitchFamily="18" charset="0"/>
              </a:rPr>
              <a:t>Espressif</a:t>
            </a:r>
            <a:r>
              <a:rPr lang="en-US" b="0" i="0" dirty="0">
                <a:solidFill>
                  <a:srgbClr val="FFEDEB"/>
                </a:solidFill>
                <a:effectLst/>
                <a:latin typeface="Times New Roman" panose="02020603050405020304" pitchFamily="18" charset="0"/>
                <a:cs typeface="Times New Roman" panose="02020603050405020304" pitchFamily="18" charset="0"/>
              </a:rPr>
              <a:t> Systems, and hardware based on the ESP-12 module. </a:t>
            </a:r>
          </a:p>
          <a:p>
            <a:pPr marL="285750" indent="-285750">
              <a:lnSpc>
                <a:spcPct val="200000"/>
              </a:lnSpc>
              <a:buFont typeface="Wingdings" panose="05000000000000000000" pitchFamily="2" charset="2"/>
              <a:buChar char="q"/>
            </a:pPr>
            <a:r>
              <a:rPr lang="en-US" b="0" i="0" dirty="0">
                <a:solidFill>
                  <a:srgbClr val="FFEDEB"/>
                </a:solidFill>
                <a:effectLst/>
                <a:latin typeface="Times New Roman" panose="02020603050405020304" pitchFamily="18" charset="0"/>
                <a:cs typeface="Times New Roman" panose="02020603050405020304" pitchFamily="18" charset="0"/>
              </a:rPr>
              <a:t>The firmware uses the Lua scripting language and C++ language.</a:t>
            </a:r>
          </a:p>
          <a:p>
            <a:pPr marL="285750" indent="-285750">
              <a:lnSpc>
                <a:spcPct val="200000"/>
              </a:lnSpc>
              <a:buFont typeface="Wingdings" panose="05000000000000000000" pitchFamily="2" charset="2"/>
              <a:buChar char="q"/>
            </a:pPr>
            <a:r>
              <a:rPr lang="en-US" b="0" i="0" dirty="0" err="1">
                <a:solidFill>
                  <a:srgbClr val="FFEDEB"/>
                </a:solidFill>
                <a:effectLst/>
                <a:latin typeface="Times New Roman" panose="02020603050405020304" pitchFamily="18" charset="0"/>
                <a:cs typeface="Times New Roman" panose="02020603050405020304" pitchFamily="18" charset="0"/>
              </a:rPr>
              <a:t>NodeMCU</a:t>
            </a:r>
            <a:r>
              <a:rPr lang="en-US" b="0" i="0" dirty="0">
                <a:solidFill>
                  <a:srgbClr val="FFEDEB"/>
                </a:solidFill>
                <a:effectLst/>
                <a:latin typeface="Times New Roman" panose="02020603050405020304" pitchFamily="18" charset="0"/>
                <a:cs typeface="Times New Roman" panose="02020603050405020304" pitchFamily="18" charset="0"/>
              </a:rPr>
              <a:t> is a low-cost IoT platform that provides a cost-effective way to connect devices to the internet. </a:t>
            </a:r>
          </a:p>
          <a:p>
            <a:pPr marL="285750" indent="-285750">
              <a:lnSpc>
                <a:spcPct val="200000"/>
              </a:lnSpc>
              <a:buFont typeface="Wingdings" panose="05000000000000000000" pitchFamily="2" charset="2"/>
              <a:buChar char="q"/>
            </a:pPr>
            <a:r>
              <a:rPr lang="en-US" b="0" i="0" dirty="0">
                <a:solidFill>
                  <a:srgbClr val="FFEDEB"/>
                </a:solidFill>
                <a:effectLst/>
                <a:latin typeface="Times New Roman" panose="02020603050405020304" pitchFamily="18" charset="0"/>
                <a:cs typeface="Times New Roman" panose="02020603050405020304" pitchFamily="18" charset="0"/>
              </a:rPr>
              <a:t>It has Wi-Fi and programming capabilities, which allows for speedy prototyping and deployment of IoT solutions.</a:t>
            </a:r>
            <a:endParaRPr lang="en-IN" dirty="0">
              <a:latin typeface="Times New Roman" panose="02020603050405020304" pitchFamily="18" charset="0"/>
              <a:cs typeface="Times New Roman" panose="02020603050405020304" pitchFamily="18" charset="0"/>
            </a:endParaRPr>
          </a:p>
        </p:txBody>
      </p:sp>
      <p:pic>
        <p:nvPicPr>
          <p:cNvPr id="8" name="Picture 4" descr="NodeMCU overview | ThingsBoard Community Edition">
            <a:extLst>
              <a:ext uri="{FF2B5EF4-FFF2-40B4-BE49-F238E27FC236}">
                <a16:creationId xmlns:a16="http://schemas.microsoft.com/office/drawing/2014/main" id="{30F0DF34-1544-1995-89E9-1F0FD0A7A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051" y="186506"/>
            <a:ext cx="3621356" cy="195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53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2" name="TextBox 1">
            <a:extLst>
              <a:ext uri="{FF2B5EF4-FFF2-40B4-BE49-F238E27FC236}">
                <a16:creationId xmlns:a16="http://schemas.microsoft.com/office/drawing/2014/main" id="{5EA7EB75-4B87-216C-233D-EA40FC4BA27E}"/>
              </a:ext>
            </a:extLst>
          </p:cNvPr>
          <p:cNvSpPr txBox="1"/>
          <p:nvPr/>
        </p:nvSpPr>
        <p:spPr>
          <a:xfrm>
            <a:off x="93306" y="1396180"/>
            <a:ext cx="5098126" cy="400110"/>
          </a:xfrm>
          <a:prstGeom prst="rect">
            <a:avLst/>
          </a:prstGeom>
          <a:noFill/>
        </p:spPr>
        <p:txBody>
          <a:bodyPr wrap="square" rtlCol="0">
            <a:spAutoFit/>
          </a:bodyPr>
          <a:lstStyle/>
          <a:p>
            <a:r>
              <a:rPr lang="en-IN" sz="2000" b="1" dirty="0">
                <a:solidFill>
                  <a:schemeClr val="bg1"/>
                </a:solidFill>
                <a:latin typeface="Cambria" panose="02040503050406030204" pitchFamily="18" charset="0"/>
                <a:ea typeface="Cambria" panose="02040503050406030204" pitchFamily="18" charset="0"/>
              </a:rPr>
              <a:t>SPECIFICATIONS OF ESP8266 MODULE:</a:t>
            </a:r>
          </a:p>
        </p:txBody>
      </p:sp>
      <p:sp>
        <p:nvSpPr>
          <p:cNvPr id="6" name="TextBox 5">
            <a:extLst>
              <a:ext uri="{FF2B5EF4-FFF2-40B4-BE49-F238E27FC236}">
                <a16:creationId xmlns:a16="http://schemas.microsoft.com/office/drawing/2014/main" id="{7AC85C86-E480-40D1-9007-F0579BC83087}"/>
              </a:ext>
            </a:extLst>
          </p:cNvPr>
          <p:cNvSpPr txBox="1"/>
          <p:nvPr/>
        </p:nvSpPr>
        <p:spPr>
          <a:xfrm>
            <a:off x="1179871" y="1918519"/>
            <a:ext cx="11454581" cy="4439933"/>
          </a:xfrm>
          <a:prstGeom prst="rect">
            <a:avLst/>
          </a:prstGeom>
          <a:noFill/>
        </p:spPr>
        <p:txBody>
          <a:bodyPr wrap="square" rtlCol="0">
            <a:spAutoFit/>
          </a:bodyPr>
          <a:lstStyle/>
          <a:p>
            <a:pPr>
              <a:lnSpc>
                <a:spcPct val="200000"/>
              </a:lnSpc>
            </a:pPr>
            <a:r>
              <a:rPr lang="en-IN" dirty="0">
                <a:solidFill>
                  <a:schemeClr val="bg1"/>
                </a:solidFill>
                <a:latin typeface="Times New Roman" panose="02020603050405020304" pitchFamily="18" charset="0"/>
                <a:cs typeface="Times New Roman" panose="02020603050405020304" pitchFamily="18" charset="0"/>
              </a:rPr>
              <a:t>Size: 49mm x 26mm</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Pin spacing: 0.9" (22.86mm)</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Operating voltage: 3.3V</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Input voltage: 4.5V-10V</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Flash memory/SRAM: 4 MB / 64 KB</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Digital I/O pins: 11</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Analog In pins: 1</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ADC range: 0-3.3V</a:t>
            </a:r>
          </a:p>
        </p:txBody>
      </p:sp>
      <p:pic>
        <p:nvPicPr>
          <p:cNvPr id="2052" name="Picture 4" descr="Getting Started With ESP8266: A Beginner's Guide">
            <a:extLst>
              <a:ext uri="{FF2B5EF4-FFF2-40B4-BE49-F238E27FC236}">
                <a16:creationId xmlns:a16="http://schemas.microsoft.com/office/drawing/2014/main" id="{3D61E559-4A31-3B82-EA5F-0759DCF5F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36507"/>
            <a:ext cx="5397910" cy="3909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505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D5E27-E83E-9100-B835-335D2D158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98014"/>
            <a:ext cx="3103984" cy="1149849"/>
          </a:xfrm>
          <a:prstGeom prst="rect">
            <a:avLst/>
          </a:prstGeom>
          <a:solidFill>
            <a:schemeClr val="tx1"/>
          </a:solidFill>
          <a:ln>
            <a:solidFill>
              <a:schemeClr val="bg1"/>
            </a:solidFill>
          </a:ln>
        </p:spPr>
      </p:pic>
      <p:sp>
        <p:nvSpPr>
          <p:cNvPr id="2" name="TextBox 1">
            <a:extLst>
              <a:ext uri="{FF2B5EF4-FFF2-40B4-BE49-F238E27FC236}">
                <a16:creationId xmlns:a16="http://schemas.microsoft.com/office/drawing/2014/main" id="{720C992C-C9E9-AF15-5880-8A1E115744FE}"/>
              </a:ext>
            </a:extLst>
          </p:cNvPr>
          <p:cNvSpPr txBox="1"/>
          <p:nvPr/>
        </p:nvSpPr>
        <p:spPr>
          <a:xfrm>
            <a:off x="93306" y="1602658"/>
            <a:ext cx="3210333" cy="458074"/>
          </a:xfrm>
          <a:prstGeom prst="rect">
            <a:avLst/>
          </a:prstGeom>
          <a:noFill/>
        </p:spPr>
        <p:txBody>
          <a:bodyPr wrap="square" rtlCol="0">
            <a:spAutoFit/>
          </a:bodyPr>
          <a:lstStyle/>
          <a:p>
            <a:pPr>
              <a:lnSpc>
                <a:spcPct val="150000"/>
              </a:lnSpc>
            </a:pPr>
            <a:r>
              <a:rPr lang="en-IN" b="1" dirty="0">
                <a:solidFill>
                  <a:schemeClr val="bg1"/>
                </a:solidFill>
                <a:latin typeface="Times New Roman" panose="02020603050405020304" pitchFamily="18" charset="0"/>
                <a:cs typeface="Times New Roman" panose="02020603050405020304" pitchFamily="18" charset="0"/>
              </a:rPr>
              <a:t>2. LED’S:</a:t>
            </a:r>
          </a:p>
        </p:txBody>
      </p:sp>
      <p:sp>
        <p:nvSpPr>
          <p:cNvPr id="4" name="TextBox 3">
            <a:extLst>
              <a:ext uri="{FF2B5EF4-FFF2-40B4-BE49-F238E27FC236}">
                <a16:creationId xmlns:a16="http://schemas.microsoft.com/office/drawing/2014/main" id="{607A392E-072A-9BD1-241A-EB62D31431B6}"/>
              </a:ext>
            </a:extLst>
          </p:cNvPr>
          <p:cNvSpPr txBox="1"/>
          <p:nvPr/>
        </p:nvSpPr>
        <p:spPr>
          <a:xfrm>
            <a:off x="462116" y="2023689"/>
            <a:ext cx="10668000" cy="1704569"/>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A light-emitting diode is a semiconductor device that emits light when current flows through it. </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Electrons in the semiconductor recombine with electron holes, releasing energy in the form of photons. </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The color of the light is determined by the energy required for electrons to cross the band gap of the semiconductor.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3882D61-903F-14CD-560B-787E0A5FA736}"/>
              </a:ext>
            </a:extLst>
          </p:cNvPr>
          <p:cNvSpPr txBox="1"/>
          <p:nvPr/>
        </p:nvSpPr>
        <p:spPr>
          <a:xfrm>
            <a:off x="93306" y="3774961"/>
            <a:ext cx="2143432" cy="458074"/>
          </a:xfrm>
          <a:prstGeom prst="rect">
            <a:avLst/>
          </a:prstGeom>
          <a:noFill/>
        </p:spPr>
        <p:txBody>
          <a:bodyPr wrap="square" rtlCol="0">
            <a:spAutoFit/>
          </a:bodyPr>
          <a:lstStyle/>
          <a:p>
            <a:pPr>
              <a:lnSpc>
                <a:spcPct val="150000"/>
              </a:lnSpc>
            </a:pPr>
            <a:r>
              <a:rPr lang="en-IN" b="1" dirty="0">
                <a:solidFill>
                  <a:schemeClr val="bg1"/>
                </a:solidFill>
                <a:latin typeface="Times New Roman" panose="02020603050405020304" pitchFamily="18" charset="0"/>
                <a:cs typeface="Times New Roman" panose="02020603050405020304" pitchFamily="18" charset="0"/>
              </a:rPr>
              <a:t>3. BUZZER:</a:t>
            </a:r>
          </a:p>
        </p:txBody>
      </p:sp>
      <p:sp>
        <p:nvSpPr>
          <p:cNvPr id="7" name="TextBox 6">
            <a:extLst>
              <a:ext uri="{FF2B5EF4-FFF2-40B4-BE49-F238E27FC236}">
                <a16:creationId xmlns:a16="http://schemas.microsoft.com/office/drawing/2014/main" id="{82ACE508-980A-D037-278D-B1687D3C8A56}"/>
              </a:ext>
            </a:extLst>
          </p:cNvPr>
          <p:cNvSpPr txBox="1"/>
          <p:nvPr/>
        </p:nvSpPr>
        <p:spPr>
          <a:xfrm>
            <a:off x="462116" y="4260489"/>
            <a:ext cx="10323871" cy="170456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A buzzer or beeper is an audio signaling device, which may be mechanical, electromechanical, or piezoelectric (piezo for short). </a:t>
            </a:r>
          </a:p>
          <a:p>
            <a:pPr marL="285750" indent="-285750">
              <a:lnSpc>
                <a:spcPct val="150000"/>
              </a:lnSpc>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Typical uses of buzzers and beepers include alarm devices, timers, train and confirmation of user input such as a mouse click or keystroke.</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132" name="Picture 12" descr="5V Mini Buzzer (Buy 10 &amp; Get 1 Free) – Harish Projects">
            <a:extLst>
              <a:ext uri="{FF2B5EF4-FFF2-40B4-BE49-F238E27FC236}">
                <a16:creationId xmlns:a16="http://schemas.microsoft.com/office/drawing/2014/main" id="{706F2089-BC72-FDC8-1351-B441BBA42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4491" y="4233035"/>
            <a:ext cx="1371249" cy="137124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Light Emitting Diode Basics | LED Types, Colors and Applications">
            <a:extLst>
              <a:ext uri="{FF2B5EF4-FFF2-40B4-BE49-F238E27FC236}">
                <a16:creationId xmlns:a16="http://schemas.microsoft.com/office/drawing/2014/main" id="{55DA47F7-0373-0ABE-2FA8-32F164740C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79" t="7788" r="17259"/>
          <a:stretch/>
        </p:blipFill>
        <p:spPr bwMode="auto">
          <a:xfrm>
            <a:off x="10356619" y="2094927"/>
            <a:ext cx="1742075" cy="124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1622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1581</Words>
  <Application>Microsoft Office PowerPoint</Application>
  <PresentationFormat>Widescreen</PresentationFormat>
  <Paragraphs>118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CHARAN BANDI</dc:creator>
  <cp:lastModifiedBy>SAI CHARAN BANDI</cp:lastModifiedBy>
  <cp:revision>1</cp:revision>
  <dcterms:created xsi:type="dcterms:W3CDTF">2024-03-30T16:44:53Z</dcterms:created>
  <dcterms:modified xsi:type="dcterms:W3CDTF">2024-04-21T09:49:18Z</dcterms:modified>
</cp:coreProperties>
</file>